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3716000" cy="36395025"/>
  <p:notesSz cx="36395025" cy="13716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" Target="slide2.xm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10" Type="http://schemas.openxmlformats.org/officeDocument/2006/relationships/image" Target="../media/image-1-9.png"/><Relationship Id="rId11" Type="http://schemas.openxmlformats.org/officeDocument/2006/relationships/image" Target="../media/image-1-10.png"/><Relationship Id="rId12" Type="http://schemas.openxmlformats.org/officeDocument/2006/relationships/image" Target="../media/image-1-11.png"/><Relationship Id="rId13" Type="http://schemas.openxmlformats.org/officeDocument/2006/relationships/image" Target="../media/image-1-12.png"/><Relationship Id="rId14" Type="http://schemas.openxmlformats.org/officeDocument/2006/relationships/image" Target="../media/image-1-13.png"/><Relationship Id="rId15" Type="http://schemas.openxmlformats.org/officeDocument/2006/relationships/image" Target="../media/image-1-14.png"/><Relationship Id="rId16" Type="http://schemas.openxmlformats.org/officeDocument/2006/relationships/image" Target="../media/image-1-15.png"/><Relationship Id="rId17" Type="http://schemas.openxmlformats.org/officeDocument/2006/relationships/image" Target="../media/image-1-16.png"/><Relationship Id="rId18" Type="http://schemas.openxmlformats.org/officeDocument/2006/relationships/image" Target="../media/image-1-17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1" Type="http://schemas.openxmlformats.org/officeDocument/2006/relationships/slide" Target="slide18.xml"/><Relationship Id="rId13" Type="http://schemas.openxmlformats.org/officeDocument/2006/relationships/slide" Target="slide15.xml"/><Relationship Id="rId15" Type="http://schemas.openxmlformats.org/officeDocument/2006/relationships/slide" Target="slide12.xml"/><Relationship Id="rId17" Type="http://schemas.openxmlformats.org/officeDocument/2006/relationships/slide" Target="slide8.xml"/><Relationship Id="rId28" Type="http://schemas.openxmlformats.org/officeDocument/2006/relationships/slide" Target="slide1.xm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9" Type="http://schemas.openxmlformats.org/officeDocument/2006/relationships/image" Target="../media/image-2-8.png"/><Relationship Id="rId10" Type="http://schemas.openxmlformats.org/officeDocument/2006/relationships/image" Target="../media/image-2-9.png"/><Relationship Id="rId12" Type="http://schemas.openxmlformats.org/officeDocument/2006/relationships/image" Target="../media/image-2-10.png"/><Relationship Id="rId14" Type="http://schemas.openxmlformats.org/officeDocument/2006/relationships/image" Target="../media/image-2-11.png"/><Relationship Id="rId16" Type="http://schemas.openxmlformats.org/officeDocument/2006/relationships/image" Target="../media/image-2-12.png"/><Relationship Id="rId18" Type="http://schemas.openxmlformats.org/officeDocument/2006/relationships/image" Target="../media/image-2-13.png"/><Relationship Id="rId19" Type="http://schemas.openxmlformats.org/officeDocument/2006/relationships/image" Target="../media/image-2-14.png"/><Relationship Id="rId20" Type="http://schemas.openxmlformats.org/officeDocument/2006/relationships/image" Target="../media/image-2-15.png"/><Relationship Id="rId21" Type="http://schemas.openxmlformats.org/officeDocument/2006/relationships/image" Target="../media/image-2-16.png"/><Relationship Id="rId22" Type="http://schemas.openxmlformats.org/officeDocument/2006/relationships/image" Target="../media/image-2-17.png"/><Relationship Id="rId23" Type="http://schemas.openxmlformats.org/officeDocument/2006/relationships/image" Target="../media/image-2-18.png"/><Relationship Id="rId24" Type="http://schemas.openxmlformats.org/officeDocument/2006/relationships/image" Target="../media/image-2-19.png"/><Relationship Id="rId25" Type="http://schemas.openxmlformats.org/officeDocument/2006/relationships/image" Target="../media/image-2-20.png"/><Relationship Id="rId26" Type="http://schemas.openxmlformats.org/officeDocument/2006/relationships/image" Target="../media/image-2-21.png"/><Relationship Id="rId27" Type="http://schemas.openxmlformats.org/officeDocument/2006/relationships/image" Target="../media/image-2-22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" Target="slide7.xml"/><Relationship Id="rId9" Type="http://schemas.openxmlformats.org/officeDocument/2006/relationships/slide" Target="slide5.xml"/><Relationship Id="rId12" Type="http://schemas.openxmlformats.org/officeDocument/2006/relationships/slide" Target="slide7.xml"/><Relationship Id="rId17" Type="http://schemas.openxmlformats.org/officeDocument/2006/relationships/slide" Target="slide4.xml"/><Relationship Id="rId20" Type="http://schemas.openxmlformats.org/officeDocument/2006/relationships/slide" Target="slide18.xml"/><Relationship Id="rId22" Type="http://schemas.openxmlformats.org/officeDocument/2006/relationships/slide" Target="slide15.xml"/><Relationship Id="rId24" Type="http://schemas.openxmlformats.org/officeDocument/2006/relationships/slide" Target="slide12.xml"/><Relationship Id="rId26" Type="http://schemas.openxmlformats.org/officeDocument/2006/relationships/slide" Target="slide8.xml"/><Relationship Id="rId32" Type="http://schemas.openxmlformats.org/officeDocument/2006/relationships/slide" Target="slide1.xml"/><Relationship Id="rId33" Type="http://schemas.openxmlformats.org/officeDocument/2006/relationships/slide" Target="slide7.xml"/><Relationship Id="rId34" Type="http://schemas.openxmlformats.org/officeDocument/2006/relationships/slide" Target="slide7.xml"/><Relationship Id="rId35" Type="http://schemas.openxmlformats.org/officeDocument/2006/relationships/slide" Target="slide5.xml"/><Relationship Id="rId36" Type="http://schemas.openxmlformats.org/officeDocument/2006/relationships/slide" Target="slide4.xm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8" Type="http://schemas.openxmlformats.org/officeDocument/2006/relationships/image" Target="../media/image-3-7.png"/><Relationship Id="rId10" Type="http://schemas.openxmlformats.org/officeDocument/2006/relationships/image" Target="../media/image-3-8.png"/><Relationship Id="rId11" Type="http://schemas.openxmlformats.org/officeDocument/2006/relationships/image" Target="../media/image-3-9.png"/><Relationship Id="rId13" Type="http://schemas.openxmlformats.org/officeDocument/2006/relationships/image" Target="../media/image-3-10.png"/><Relationship Id="rId14" Type="http://schemas.openxmlformats.org/officeDocument/2006/relationships/image" Target="../media/image-3-11.png"/><Relationship Id="rId15" Type="http://schemas.openxmlformats.org/officeDocument/2006/relationships/image" Target="../media/image-3-12.png"/><Relationship Id="rId16" Type="http://schemas.openxmlformats.org/officeDocument/2006/relationships/image" Target="../media/image-3-13.png"/><Relationship Id="rId18" Type="http://schemas.openxmlformats.org/officeDocument/2006/relationships/image" Target="../media/image-3-14.png"/><Relationship Id="rId19" Type="http://schemas.openxmlformats.org/officeDocument/2006/relationships/image" Target="../media/image-3-15.png"/><Relationship Id="rId21" Type="http://schemas.openxmlformats.org/officeDocument/2006/relationships/image" Target="../media/image-3-16.png"/><Relationship Id="rId23" Type="http://schemas.openxmlformats.org/officeDocument/2006/relationships/image" Target="../media/image-3-17.png"/><Relationship Id="rId25" Type="http://schemas.openxmlformats.org/officeDocument/2006/relationships/image" Target="../media/image-3-18.png"/><Relationship Id="rId27" Type="http://schemas.openxmlformats.org/officeDocument/2006/relationships/image" Target="../media/image-3-19.png"/><Relationship Id="rId28" Type="http://schemas.openxmlformats.org/officeDocument/2006/relationships/image" Target="../media/image-3-20.png"/><Relationship Id="rId29" Type="http://schemas.openxmlformats.org/officeDocument/2006/relationships/image" Target="../media/image-3-21.png"/><Relationship Id="rId30" Type="http://schemas.openxmlformats.org/officeDocument/2006/relationships/image" Target="../media/image-3-22.png"/><Relationship Id="rId31" Type="http://schemas.openxmlformats.org/officeDocument/2006/relationships/image" Target="../media/image-3-23.png"/><Relationship Id="rId37" Type="http://schemas.openxmlformats.org/officeDocument/2006/relationships/slideLayout" Target="../slideLayouts/slideLayout1.xml"/><Relationship Id="rId3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" Target="slide7.xml"/><Relationship Id="rId9" Type="http://schemas.openxmlformats.org/officeDocument/2006/relationships/slide" Target="slide6.xml"/><Relationship Id="rId26" Type="http://schemas.openxmlformats.org/officeDocument/2006/relationships/slide" Target="slide1.xml"/><Relationship Id="rId27" Type="http://schemas.openxmlformats.org/officeDocument/2006/relationships/slide" Target="slide6.xml"/><Relationship Id="rId28" Type="http://schemas.openxmlformats.org/officeDocument/2006/relationships/slide" Target="slide7.xm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8" Type="http://schemas.openxmlformats.org/officeDocument/2006/relationships/image" Target="../media/image-4-7.png"/><Relationship Id="rId10" Type="http://schemas.openxmlformats.org/officeDocument/2006/relationships/image" Target="../media/image-4-8.png"/><Relationship Id="rId11" Type="http://schemas.openxmlformats.org/officeDocument/2006/relationships/image" Target="../media/image-4-9.png"/><Relationship Id="rId12" Type="http://schemas.openxmlformats.org/officeDocument/2006/relationships/image" Target="../media/image-4-10.png"/><Relationship Id="rId13" Type="http://schemas.openxmlformats.org/officeDocument/2006/relationships/image" Target="../media/image-4-11.png"/><Relationship Id="rId14" Type="http://schemas.openxmlformats.org/officeDocument/2006/relationships/image" Target="../media/image-4-12.png"/><Relationship Id="rId15" Type="http://schemas.openxmlformats.org/officeDocument/2006/relationships/image" Target="../media/image-4-13.png"/><Relationship Id="rId16" Type="http://schemas.openxmlformats.org/officeDocument/2006/relationships/image" Target="../media/image-4-14.png"/><Relationship Id="rId17" Type="http://schemas.openxmlformats.org/officeDocument/2006/relationships/image" Target="../media/image-4-15.png"/><Relationship Id="rId18" Type="http://schemas.openxmlformats.org/officeDocument/2006/relationships/image" Target="../media/image-4-16.png"/><Relationship Id="rId19" Type="http://schemas.openxmlformats.org/officeDocument/2006/relationships/image" Target="../media/image-4-17.png"/><Relationship Id="rId20" Type="http://schemas.openxmlformats.org/officeDocument/2006/relationships/image" Target="../media/image-4-18.png"/><Relationship Id="rId21" Type="http://schemas.openxmlformats.org/officeDocument/2006/relationships/image" Target="../media/image-4-19.png"/><Relationship Id="rId22" Type="http://schemas.openxmlformats.org/officeDocument/2006/relationships/image" Target="../media/image-4-20.png"/><Relationship Id="rId23" Type="http://schemas.openxmlformats.org/officeDocument/2006/relationships/image" Target="../media/image-4-21.png"/><Relationship Id="rId24" Type="http://schemas.openxmlformats.org/officeDocument/2006/relationships/image" Target="../media/image-4-22.png"/><Relationship Id="rId25" Type="http://schemas.openxmlformats.org/officeDocument/2006/relationships/image" Target="../media/image-4-23.png"/><Relationship Id="rId29" Type="http://schemas.openxmlformats.org/officeDocument/2006/relationships/slideLayout" Target="../slideLayouts/slideLayout1.xml"/><Relationship Id="rId3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" Target="slide7.xml"/><Relationship Id="rId27" Type="http://schemas.openxmlformats.org/officeDocument/2006/relationships/slide" Target="slide7.xm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image" Target="../media/image-5-5.png"/><Relationship Id="rId7" Type="http://schemas.openxmlformats.org/officeDocument/2006/relationships/image" Target="../media/image-5-6.png"/><Relationship Id="rId8" Type="http://schemas.openxmlformats.org/officeDocument/2006/relationships/image" Target="../media/image-5-7.png"/><Relationship Id="rId9" Type="http://schemas.openxmlformats.org/officeDocument/2006/relationships/image" Target="../media/image-5-8.png"/><Relationship Id="rId10" Type="http://schemas.openxmlformats.org/officeDocument/2006/relationships/image" Target="../media/image-5-9.png"/><Relationship Id="rId11" Type="http://schemas.openxmlformats.org/officeDocument/2006/relationships/image" Target="../media/image-5-10.png"/><Relationship Id="rId12" Type="http://schemas.openxmlformats.org/officeDocument/2006/relationships/image" Target="../media/image-5-11.png"/><Relationship Id="rId13" Type="http://schemas.openxmlformats.org/officeDocument/2006/relationships/image" Target="../media/image-5-12.png"/><Relationship Id="rId14" Type="http://schemas.openxmlformats.org/officeDocument/2006/relationships/image" Target="../media/image-5-13.png"/><Relationship Id="rId15" Type="http://schemas.openxmlformats.org/officeDocument/2006/relationships/image" Target="../media/image-5-14.png"/><Relationship Id="rId16" Type="http://schemas.openxmlformats.org/officeDocument/2006/relationships/image" Target="../media/image-5-15.png"/><Relationship Id="rId17" Type="http://schemas.openxmlformats.org/officeDocument/2006/relationships/image" Target="../media/image-5-16.png"/><Relationship Id="rId18" Type="http://schemas.openxmlformats.org/officeDocument/2006/relationships/image" Target="../media/image-5-17.png"/><Relationship Id="rId19" Type="http://schemas.openxmlformats.org/officeDocument/2006/relationships/image" Target="../media/image-5-18.png"/><Relationship Id="rId20" Type="http://schemas.openxmlformats.org/officeDocument/2006/relationships/image" Target="../media/image-5-19.png"/><Relationship Id="rId21" Type="http://schemas.openxmlformats.org/officeDocument/2006/relationships/image" Target="../media/image-5-20.png"/><Relationship Id="rId22" Type="http://schemas.openxmlformats.org/officeDocument/2006/relationships/image" Target="../media/image-5-21.png"/><Relationship Id="rId23" Type="http://schemas.openxmlformats.org/officeDocument/2006/relationships/image" Target="../media/image-5-22.png"/><Relationship Id="rId24" Type="http://schemas.openxmlformats.org/officeDocument/2006/relationships/image" Target="../media/image-5-23.png"/><Relationship Id="rId25" Type="http://schemas.openxmlformats.org/officeDocument/2006/relationships/image" Target="../media/image-5-24.png"/><Relationship Id="rId26" Type="http://schemas.openxmlformats.org/officeDocument/2006/relationships/image" Target="../media/image-5-25.png"/><Relationship Id="rId28" Type="http://schemas.openxmlformats.org/officeDocument/2006/relationships/slideLayout" Target="../slideLayouts/slideLayout1.xml"/><Relationship Id="rId2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" Target="slide5.xml"/><Relationship Id="rId12" Type="http://schemas.openxmlformats.org/officeDocument/2006/relationships/slide" Target="slide7.xml"/><Relationship Id="rId23" Type="http://schemas.openxmlformats.org/officeDocument/2006/relationships/slide" Target="slide1.xml"/><Relationship Id="rId24" Type="http://schemas.openxmlformats.org/officeDocument/2006/relationships/slide" Target="slide5.xml"/><Relationship Id="rId25" Type="http://schemas.openxmlformats.org/officeDocument/2006/relationships/slide" Target="slide7.xm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10" Type="http://schemas.openxmlformats.org/officeDocument/2006/relationships/image" Target="../media/image-6-9.png"/><Relationship Id="rId11" Type="http://schemas.openxmlformats.org/officeDocument/2006/relationships/image" Target="../media/image-6-10.png"/><Relationship Id="rId13" Type="http://schemas.openxmlformats.org/officeDocument/2006/relationships/image" Target="../media/image-6-11.png"/><Relationship Id="rId14" Type="http://schemas.openxmlformats.org/officeDocument/2006/relationships/image" Target="../media/image-6-12.png"/><Relationship Id="rId15" Type="http://schemas.openxmlformats.org/officeDocument/2006/relationships/image" Target="../media/image-6-13.png"/><Relationship Id="rId16" Type="http://schemas.openxmlformats.org/officeDocument/2006/relationships/image" Target="../media/image-6-14.png"/><Relationship Id="rId17" Type="http://schemas.openxmlformats.org/officeDocument/2006/relationships/image" Target="../media/image-6-15.png"/><Relationship Id="rId18" Type="http://schemas.openxmlformats.org/officeDocument/2006/relationships/image" Target="../media/image-6-16.png"/><Relationship Id="rId19" Type="http://schemas.openxmlformats.org/officeDocument/2006/relationships/image" Target="../media/image-6-17.png"/><Relationship Id="rId20" Type="http://schemas.openxmlformats.org/officeDocument/2006/relationships/image" Target="../media/image-6-18.png"/><Relationship Id="rId21" Type="http://schemas.openxmlformats.org/officeDocument/2006/relationships/image" Target="../media/image-6-19.png"/><Relationship Id="rId22" Type="http://schemas.openxmlformats.org/officeDocument/2006/relationships/image" Target="../media/image-6-20.png"/><Relationship Id="rId26" Type="http://schemas.openxmlformats.org/officeDocument/2006/relationships/slideLayout" Target="../slideLayouts/slideLayout1.xml"/><Relationship Id="rId2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0" Type="http://schemas.openxmlformats.org/officeDocument/2006/relationships/slide" Target="slide1.xm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image" Target="../media/image-7-26.png"/><Relationship Id="rId27" Type="http://schemas.openxmlformats.org/officeDocument/2006/relationships/image" Target="../media/image-7-27.png"/><Relationship Id="rId28" Type="http://schemas.openxmlformats.org/officeDocument/2006/relationships/image" Target="../media/image-7-28.png"/><Relationship Id="rId29" Type="http://schemas.openxmlformats.org/officeDocument/2006/relationships/image" Target="../media/image-7-29.png"/><Relationship Id="rId31" Type="http://schemas.openxmlformats.org/officeDocument/2006/relationships/slideLayout" Target="../slideLayouts/slideLayout1.xml"/><Relationship Id="rId3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3716000" cy="117157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0" y="35280600"/>
            <a:ext cx="13716000" cy="111442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2353925" y="419100"/>
            <a:ext cx="426939" cy="18045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2230100" y="733425"/>
            <a:ext cx="502497" cy="265033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2696825" y="104775"/>
            <a:ext cx="389044" cy="91442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2049125" y="104775"/>
            <a:ext cx="389041" cy="91442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0" y="1171575"/>
            <a:ext cx="13716000" cy="8086725"/>
          </a:xfrm>
          <a:prstGeom prst="rect">
            <a:avLst/>
          </a:prstGeom>
        </p:spPr>
      </p:pic>
      <p:pic>
        <p:nvPicPr>
          <p:cNvPr id="9" name="Image 7" descr="preencoded.png">
            <a:hlinkClick r:id="rId9" tooltip="Go to Slide 2" action="ppaction://hlinksldjump"/>
      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581025" y="2476500"/>
            <a:ext cx="7315200" cy="5486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4724400" y="22974300"/>
            <a:ext cx="1590675" cy="1752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7496175" y="22974300"/>
            <a:ext cx="2219325" cy="1752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10906125" y="22840950"/>
            <a:ext cx="1981200" cy="200977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1514475" y="22840950"/>
            <a:ext cx="1828800" cy="200977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4591050" y="17183100"/>
            <a:ext cx="1156525" cy="1490756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1352550" y="17164050"/>
            <a:ext cx="1386649" cy="1659448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7858125" y="17240250"/>
            <a:ext cx="1240250" cy="1662396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11296650" y="17506950"/>
            <a:ext cx="1056512" cy="1335216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266700" y="35366325"/>
            <a:ext cx="1038225" cy="9144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581025" y="409575"/>
            <a:ext cx="155257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endParaRPr lang="en-US" sz="2400" dirty="0"/>
          </a:p>
        </p:txBody>
      </p:sp>
      <p:sp>
        <p:nvSpPr>
          <p:cNvPr id="20" name="Text 1"/>
          <p:cNvSpPr/>
          <p:nvPr/>
        </p:nvSpPr>
        <p:spPr>
          <a:xfrm>
            <a:off x="2924175" y="10715625"/>
            <a:ext cx="755332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¿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Q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é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y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Z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?</a:t>
            </a:r>
            <a:endParaRPr lang="en-US" sz="3600" dirty="0"/>
          </a:p>
        </p:txBody>
      </p:sp>
      <p:sp>
        <p:nvSpPr>
          <p:cNvPr id="21" name="Text 2"/>
          <p:cNvSpPr/>
          <p:nvPr/>
        </p:nvSpPr>
        <p:spPr>
          <a:xfrm>
            <a:off x="3943350" y="21574125"/>
            <a:ext cx="55054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¿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q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?</a:t>
            </a:r>
            <a:endParaRPr lang="en-US" sz="3600" dirty="0"/>
          </a:p>
        </p:txBody>
      </p:sp>
      <p:sp>
        <p:nvSpPr>
          <p:cNvPr id="22" name="Text 3"/>
          <p:cNvSpPr/>
          <p:nvPr/>
        </p:nvSpPr>
        <p:spPr>
          <a:xfrm>
            <a:off x="4686300" y="15821025"/>
            <a:ext cx="40290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f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ó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á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endParaRPr lang="en-US" sz="3600" dirty="0"/>
          </a:p>
        </p:txBody>
      </p:sp>
      <p:sp>
        <p:nvSpPr>
          <p:cNvPr id="23" name="Text 4"/>
          <p:cNvSpPr/>
          <p:nvPr/>
        </p:nvSpPr>
        <p:spPr>
          <a:xfrm>
            <a:off x="9324975" y="1609725"/>
            <a:ext cx="37623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4725"/>
              </a:lnSpc>
            </a:pPr>
            <a:r>
              <a:rPr lang="en-US" sz="36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endParaRPr lang="en-US" sz="3600" dirty="0"/>
          </a:p>
        </p:txBody>
      </p:sp>
      <p:sp>
        <p:nvSpPr>
          <p:cNvPr id="24" name="Text 5"/>
          <p:cNvSpPr/>
          <p:nvPr/>
        </p:nvSpPr>
        <p:spPr>
          <a:xfrm>
            <a:off x="781050" y="11934825"/>
            <a:ext cx="12630150" cy="2428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Z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(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Z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)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y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f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z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H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z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,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y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b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j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y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b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ó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á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5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(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ó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«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-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b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y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3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«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,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H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z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)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.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b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j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ó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q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á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b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é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y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f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.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Z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í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f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q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x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y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,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y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y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á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y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á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y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-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ñ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x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é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f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-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-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h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b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é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(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f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)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.</a:t>
            </a:r>
            <a:endParaRPr lang="en-US" sz="1800" dirty="0"/>
          </a:p>
        </p:txBody>
      </p:sp>
      <p:sp>
        <p:nvSpPr>
          <p:cNvPr id="25" name="Text 6"/>
          <p:cNvSpPr/>
          <p:nvPr/>
        </p:nvSpPr>
        <p:spPr>
          <a:xfrm>
            <a:off x="2133600" y="25260300"/>
            <a:ext cx="1095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í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f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endParaRPr lang="en-US" sz="1800" dirty="0"/>
          </a:p>
        </p:txBody>
      </p:sp>
      <p:sp>
        <p:nvSpPr>
          <p:cNvPr id="26" name="Text 7"/>
          <p:cNvSpPr/>
          <p:nvPr/>
        </p:nvSpPr>
        <p:spPr>
          <a:xfrm>
            <a:off x="4943475" y="25260300"/>
            <a:ext cx="1152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í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endParaRPr lang="en-US" sz="1800" dirty="0"/>
          </a:p>
        </p:txBody>
      </p:sp>
      <p:sp>
        <p:nvSpPr>
          <p:cNvPr id="27" name="Text 8"/>
          <p:cNvSpPr/>
          <p:nvPr/>
        </p:nvSpPr>
        <p:spPr>
          <a:xfrm>
            <a:off x="8115300" y="25260300"/>
            <a:ext cx="9810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v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endParaRPr lang="en-US" sz="1800" dirty="0"/>
          </a:p>
        </p:txBody>
      </p:sp>
      <p:sp>
        <p:nvSpPr>
          <p:cNvPr id="28" name="Text 9"/>
          <p:cNvSpPr/>
          <p:nvPr/>
        </p:nvSpPr>
        <p:spPr>
          <a:xfrm>
            <a:off x="11468100" y="25260300"/>
            <a:ext cx="866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í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endParaRPr lang="en-US" sz="1800" dirty="0"/>
          </a:p>
        </p:txBody>
      </p:sp>
      <p:sp>
        <p:nvSpPr>
          <p:cNvPr id="29" name="Text 10"/>
          <p:cNvSpPr/>
          <p:nvPr/>
        </p:nvSpPr>
        <p:spPr>
          <a:xfrm>
            <a:off x="752475" y="27327225"/>
            <a:ext cx="462915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l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l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l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l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l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l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l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l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l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l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f</a:t>
            </a:r>
            <a:pPr algn="l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l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l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l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l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l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l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l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l">
              <a:lnSpc>
                <a:spcPts val="4725"/>
              </a:lnSpc>
            </a:pPr>
            <a:r>
              <a:rPr lang="en-US" sz="36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endParaRPr lang="en-US" sz="3600" dirty="0"/>
          </a:p>
        </p:txBody>
      </p:sp>
      <p:sp>
        <p:nvSpPr>
          <p:cNvPr id="30" name="Text 11"/>
          <p:cNvSpPr/>
          <p:nvPr/>
        </p:nvSpPr>
        <p:spPr>
          <a:xfrm>
            <a:off x="733425" y="28451175"/>
            <a:ext cx="20859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¿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q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?</a:t>
            </a:r>
            <a:endParaRPr lang="en-US" sz="1800" dirty="0"/>
          </a:p>
        </p:txBody>
      </p:sp>
      <p:sp>
        <p:nvSpPr>
          <p:cNvPr id="31" name="Text 12"/>
          <p:cNvSpPr/>
          <p:nvPr/>
        </p:nvSpPr>
        <p:spPr>
          <a:xfrm>
            <a:off x="752475" y="29975175"/>
            <a:ext cx="506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¿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q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ó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?</a:t>
            </a:r>
            <a:endParaRPr lang="en-US" sz="1800" dirty="0"/>
          </a:p>
        </p:txBody>
      </p:sp>
      <p:sp>
        <p:nvSpPr>
          <p:cNvPr id="32" name="Text 13"/>
          <p:cNvSpPr/>
          <p:nvPr/>
        </p:nvSpPr>
        <p:spPr>
          <a:xfrm>
            <a:off x="733425" y="29213175"/>
            <a:ext cx="899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¿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Q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é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h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q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f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y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j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q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f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?</a:t>
            </a:r>
            <a:endParaRPr lang="en-US" sz="1800" dirty="0"/>
          </a:p>
        </p:txBody>
      </p:sp>
      <p:sp>
        <p:nvSpPr>
          <p:cNvPr id="33" name="Text 14"/>
          <p:cNvSpPr/>
          <p:nvPr/>
        </p:nvSpPr>
        <p:spPr>
          <a:xfrm>
            <a:off x="733425" y="30737175"/>
            <a:ext cx="130206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¿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q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é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f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z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á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?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¿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y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h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ó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?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¿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h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g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v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2400"/>
              </a:lnSpc>
            </a:pPr>
            <a:r>
              <a:rPr lang="en-US" sz="1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?</a:t>
            </a:r>
            <a:endParaRPr lang="en-US" sz="1800" dirty="0"/>
          </a:p>
        </p:txBody>
      </p:sp>
      <p:sp>
        <p:nvSpPr>
          <p:cNvPr id="34" name="Text 15"/>
          <p:cNvSpPr/>
          <p:nvPr/>
        </p:nvSpPr>
        <p:spPr>
          <a:xfrm>
            <a:off x="942975" y="19002375"/>
            <a:ext cx="220980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j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endParaRPr lang="en-US" sz="2400" dirty="0"/>
          </a:p>
        </p:txBody>
      </p:sp>
      <p:sp>
        <p:nvSpPr>
          <p:cNvPr id="35" name="Text 16"/>
          <p:cNvSpPr/>
          <p:nvPr/>
        </p:nvSpPr>
        <p:spPr>
          <a:xfrm>
            <a:off x="3667125" y="18973800"/>
            <a:ext cx="307657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y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z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endParaRPr lang="en-US" sz="2400" dirty="0"/>
          </a:p>
        </p:txBody>
      </p:sp>
      <p:sp>
        <p:nvSpPr>
          <p:cNvPr id="36" name="Text 17"/>
          <p:cNvSpPr/>
          <p:nvPr/>
        </p:nvSpPr>
        <p:spPr>
          <a:xfrm>
            <a:off x="7448550" y="18954750"/>
            <a:ext cx="1914525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endParaRPr lang="en-US" sz="2400" dirty="0"/>
          </a:p>
        </p:txBody>
      </p:sp>
      <p:sp>
        <p:nvSpPr>
          <p:cNvPr id="37" name="Text 18"/>
          <p:cNvSpPr/>
          <p:nvPr/>
        </p:nvSpPr>
        <p:spPr>
          <a:xfrm>
            <a:off x="10620375" y="18973800"/>
            <a:ext cx="22574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g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endParaRPr lang="en-US" sz="2400" dirty="0"/>
          </a:p>
        </p:txBody>
      </p:sp>
      <p:sp>
        <p:nvSpPr>
          <p:cNvPr id="38" name="Text 19"/>
          <p:cNvSpPr/>
          <p:nvPr/>
        </p:nvSpPr>
        <p:spPr>
          <a:xfrm>
            <a:off x="1647825" y="35680650"/>
            <a:ext cx="155257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7650" y="514350"/>
            <a:ext cx="6724650" cy="2962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,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z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(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y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)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,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z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1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h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5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z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1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y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7650" y="400050"/>
            <a:ext cx="6724650" cy="2962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h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í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: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h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é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q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j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4953000" cy="2743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1925" y="-114300"/>
            <a:ext cx="4629150" cy="2962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í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: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
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,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z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y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y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25" y="323850"/>
            <a:ext cx="6724650" cy="2962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é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: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f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ú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é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f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7650" y="609600"/>
            <a:ext cx="6724650" cy="2962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q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: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f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,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x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7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5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k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.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f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q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,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4953000" cy="2743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1975" y="-38100"/>
            <a:ext cx="3829050" cy="2600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q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z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í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y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6225" y="695325"/>
            <a:ext cx="6667500" cy="2600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: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y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q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1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7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j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y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f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x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y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3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675" y="561975"/>
            <a:ext cx="5562600" cy="2600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5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: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y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,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y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y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5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​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4953000" cy="2743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1975" y="-38100"/>
            <a:ext cx="3829050" cy="2600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j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z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675" y="695325"/>
            <a:ext cx="5562600" cy="2600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y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f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: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f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q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3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f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3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%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f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,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h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í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3696950" cy="117157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2334875" y="419100"/>
            <a:ext cx="426941" cy="18045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2211050" y="733425"/>
            <a:ext cx="502500" cy="265033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2677775" y="104775"/>
            <a:ext cx="389041" cy="91442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2030075" y="104775"/>
            <a:ext cx="389041" cy="91442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0" y="1162050"/>
            <a:ext cx="13716000" cy="8086725"/>
          </a:xfrm>
          <a:prstGeom prst="rect">
            <a:avLst/>
          </a:prstGeom>
        </p:spPr>
      </p:pic>
      <p:pic>
        <p:nvPicPr>
          <p:cNvPr id="8" name="Image 6" descr="preencoded.png">
            <a:hlinkClick r:id="rId8" tooltip="Go to Slide 3" action="ppaction://hlinksldjump"/>
      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571500" y="2609850"/>
            <a:ext cx="6391275" cy="5524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5162550" y="16182975"/>
            <a:ext cx="3228975" cy="802467"/>
          </a:xfrm>
          <a:prstGeom prst="rect">
            <a:avLst/>
          </a:prstGeom>
        </p:spPr>
      </p:pic>
      <p:pic>
        <p:nvPicPr>
          <p:cNvPr id="10" name="Image 8" descr="preencoded.png">
            <a:hlinkClick r:id="rId11" tooltip="Go to Slide 18" action="ppaction://hlinksldjump"/>
      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1809750" y="14963775"/>
            <a:ext cx="466725" cy="466725"/>
          </a:xfrm>
          <a:prstGeom prst="rect">
            <a:avLst/>
          </a:prstGeom>
        </p:spPr>
      </p:pic>
      <p:pic>
        <p:nvPicPr>
          <p:cNvPr id="11" name="Image 9" descr="preencoded.png">
            <a:hlinkClick r:id="rId13" tooltip="Go to Slide 15" action="ppaction://hlinksldjump"/>
      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4972050" y="14620875"/>
            <a:ext cx="466725" cy="466725"/>
          </a:xfrm>
          <a:prstGeom prst="rect">
            <a:avLst/>
          </a:prstGeom>
        </p:spPr>
      </p:pic>
      <p:pic>
        <p:nvPicPr>
          <p:cNvPr id="12" name="Image 10" descr="preencoded.png">
            <a:hlinkClick r:id="rId15" tooltip="Go to Slide 12" action="ppaction://hlinksldjump"/>
      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8258175" y="14182725"/>
            <a:ext cx="466725" cy="466725"/>
          </a:xfrm>
          <a:prstGeom prst="rect">
            <a:avLst/>
          </a:prstGeom>
        </p:spPr>
      </p:pic>
      <p:pic>
        <p:nvPicPr>
          <p:cNvPr id="13" name="Image 11" descr="preencoded.png">
            <a:hlinkClick r:id="rId17" tooltip="Go to Slide 8" action="ppaction://hlinksldjump"/>
      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11563350" y="14068425"/>
            <a:ext cx="466725" cy="46672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4619625" y="10706100"/>
            <a:ext cx="1156525" cy="1490756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1381125" y="10687050"/>
            <a:ext cx="1386650" cy="1659448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7886700" y="10763250"/>
            <a:ext cx="1240250" cy="1662396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11325225" y="11029950"/>
            <a:ext cx="1056512" cy="1335216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2647950" y="18364200"/>
            <a:ext cx="3714750" cy="531495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2886075" y="22564725"/>
            <a:ext cx="3228975" cy="790575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4"/>
          <a:srcRect l="0" r="0" t="0" b="0"/>
          <a:stretch/>
        </p:blipFill>
        <p:spPr>
          <a:xfrm>
            <a:off x="7315200" y="18335625"/>
            <a:ext cx="3714750" cy="5343525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5"/>
          <a:srcRect l="0" r="0" t="0" b="0"/>
          <a:stretch/>
        </p:blipFill>
        <p:spPr>
          <a:xfrm>
            <a:off x="7562850" y="22564725"/>
            <a:ext cx="3228975" cy="802467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6"/>
          <a:srcRect l="0" r="0" t="0" b="0"/>
          <a:stretch/>
        </p:blipFill>
        <p:spPr>
          <a:xfrm>
            <a:off x="0" y="26136600"/>
            <a:ext cx="13696950" cy="115252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7"/>
          <a:srcRect l="0" r="0" t="0" b="0"/>
          <a:stretch/>
        </p:blipFill>
        <p:spPr>
          <a:xfrm>
            <a:off x="247650" y="26222325"/>
            <a:ext cx="1038225" cy="9144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561975" y="409575"/>
            <a:ext cx="155257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endParaRPr lang="en-US" sz="2400" dirty="0"/>
          </a:p>
        </p:txBody>
      </p:sp>
      <p:sp>
        <p:nvSpPr>
          <p:cNvPr id="25" name="Shape 1">
            <a:hlinkClick r:id="rId28" tooltip="Go to Slide 1" action="ppaction://hlinksldjump"/>
          </p:cNvPr>
          <p:cNvSpPr/>
          <p:nvPr/>
        </p:nvSpPr>
        <p:spPr>
          <a:xfrm>
            <a:off x="561975" y="409575"/>
            <a:ext cx="1552575" cy="4000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6" name="Text 2"/>
          <p:cNvSpPr/>
          <p:nvPr/>
        </p:nvSpPr>
        <p:spPr>
          <a:xfrm>
            <a:off x="9401175" y="2305050"/>
            <a:ext cx="36671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u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p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f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: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
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5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5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9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4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4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k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²</a:t>
            </a:r>
            <a:endParaRPr lang="en-US" sz="2400" dirty="0"/>
          </a:p>
        </p:txBody>
      </p:sp>
      <p:sp>
        <p:nvSpPr>
          <p:cNvPr id="27" name="Text 3"/>
          <p:cNvSpPr/>
          <p:nvPr/>
        </p:nvSpPr>
        <p:spPr>
          <a:xfrm>
            <a:off x="9744075" y="3152775"/>
            <a:ext cx="33242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P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ó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: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4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7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4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5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7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9</a:t>
            </a:r>
            <a:pPr algn="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5</a:t>
            </a:r>
            <a:endParaRPr lang="en-US" sz="2400" dirty="0"/>
          </a:p>
        </p:txBody>
      </p:sp>
      <p:sp>
        <p:nvSpPr>
          <p:cNvPr id="28" name="Text 4"/>
          <p:cNvSpPr/>
          <p:nvPr/>
        </p:nvSpPr>
        <p:spPr>
          <a:xfrm>
            <a:off x="9906000" y="7419975"/>
            <a:ext cx="316230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: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8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endParaRPr lang="en-US" sz="2400" dirty="0"/>
          </a:p>
        </p:txBody>
      </p:sp>
      <p:sp>
        <p:nvSpPr>
          <p:cNvPr id="29" name="Text 5"/>
          <p:cNvSpPr/>
          <p:nvPr/>
        </p:nvSpPr>
        <p:spPr>
          <a:xfrm>
            <a:off x="6267450" y="8058150"/>
            <a:ext cx="6800850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: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5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,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5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é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(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8</a:t>
            </a:r>
            <a:endParaRPr lang="en-US" sz="2400" dirty="0"/>
          </a:p>
        </p:txBody>
      </p:sp>
      <p:sp>
        <p:nvSpPr>
          <p:cNvPr id="30" name="Text 6"/>
          <p:cNvSpPr/>
          <p:nvPr/>
        </p:nvSpPr>
        <p:spPr>
          <a:xfrm>
            <a:off x="2628900" y="26612850"/>
            <a:ext cx="155257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endParaRPr lang="en-US" sz="2400" dirty="0"/>
          </a:p>
        </p:txBody>
      </p:sp>
      <p:sp>
        <p:nvSpPr>
          <p:cNvPr id="31" name="Text 7"/>
          <p:cNvSpPr/>
          <p:nvPr/>
        </p:nvSpPr>
        <p:spPr>
          <a:xfrm>
            <a:off x="781050" y="12525375"/>
            <a:ext cx="2600325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j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y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3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:</a:t>
            </a:r>
            <a:endParaRPr lang="en-US" sz="2400" dirty="0"/>
          </a:p>
        </p:txBody>
      </p:sp>
      <p:sp>
        <p:nvSpPr>
          <p:cNvPr id="32" name="Text 8"/>
          <p:cNvSpPr/>
          <p:nvPr/>
        </p:nvSpPr>
        <p:spPr>
          <a:xfrm>
            <a:off x="3714750" y="12496800"/>
            <a:ext cx="303847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:</a:t>
            </a:r>
            <a:endParaRPr lang="en-US" sz="2400" dirty="0"/>
          </a:p>
        </p:txBody>
      </p:sp>
      <p:sp>
        <p:nvSpPr>
          <p:cNvPr id="33" name="Text 9"/>
          <p:cNvSpPr/>
          <p:nvPr/>
        </p:nvSpPr>
        <p:spPr>
          <a:xfrm>
            <a:off x="7048500" y="12477750"/>
            <a:ext cx="277177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:</a:t>
            </a:r>
            <a:endParaRPr lang="en-US" sz="2400" dirty="0"/>
          </a:p>
        </p:txBody>
      </p:sp>
      <p:sp>
        <p:nvSpPr>
          <p:cNvPr id="34" name="Text 10"/>
          <p:cNvSpPr/>
          <p:nvPr/>
        </p:nvSpPr>
        <p:spPr>
          <a:xfrm>
            <a:off x="5762625" y="16437415"/>
            <a:ext cx="2085975" cy="3816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Á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endParaRPr lang="en-US" sz="2400" dirty="0"/>
          </a:p>
        </p:txBody>
      </p:sp>
      <p:sp>
        <p:nvSpPr>
          <p:cNvPr id="35" name="Text 11"/>
          <p:cNvSpPr/>
          <p:nvPr/>
        </p:nvSpPr>
        <p:spPr>
          <a:xfrm>
            <a:off x="10306050" y="12496800"/>
            <a:ext cx="314325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:</a:t>
            </a:r>
            <a:endParaRPr lang="en-US" sz="2400" dirty="0"/>
          </a:p>
        </p:txBody>
      </p:sp>
      <p:sp>
        <p:nvSpPr>
          <p:cNvPr id="36" name="Text 12"/>
          <p:cNvSpPr/>
          <p:nvPr/>
        </p:nvSpPr>
        <p:spPr>
          <a:xfrm>
            <a:off x="1495425" y="14125575"/>
            <a:ext cx="1143000" cy="809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7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5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%</a:t>
            </a:r>
            <a:endParaRPr lang="en-US" sz="4800" dirty="0"/>
          </a:p>
        </p:txBody>
      </p:sp>
      <p:sp>
        <p:nvSpPr>
          <p:cNvPr id="37" name="Text 13"/>
          <p:cNvSpPr/>
          <p:nvPr/>
        </p:nvSpPr>
        <p:spPr>
          <a:xfrm>
            <a:off x="4114800" y="13477875"/>
            <a:ext cx="2190750" cy="1009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,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endParaRPr lang="en-US" sz="3000" dirty="0"/>
          </a:p>
        </p:txBody>
      </p:sp>
      <p:sp>
        <p:nvSpPr>
          <p:cNvPr id="38" name="Text 14"/>
          <p:cNvSpPr/>
          <p:nvPr/>
        </p:nvSpPr>
        <p:spPr>
          <a:xfrm>
            <a:off x="7210425" y="13477875"/>
            <a:ext cx="2571750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4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.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5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.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3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W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h</a:t>
            </a:r>
            <a:endParaRPr lang="en-US" sz="3000" dirty="0"/>
          </a:p>
        </p:txBody>
      </p:sp>
      <p:sp>
        <p:nvSpPr>
          <p:cNvPr id="39" name="Text 15"/>
          <p:cNvSpPr/>
          <p:nvPr/>
        </p:nvSpPr>
        <p:spPr>
          <a:xfrm>
            <a:off x="11115675" y="13430250"/>
            <a:ext cx="1466850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,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6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g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/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endParaRPr lang="en-US" sz="3000" dirty="0"/>
          </a:p>
        </p:txBody>
      </p:sp>
      <p:sp>
        <p:nvSpPr>
          <p:cNvPr id="40" name="Text 16"/>
          <p:cNvSpPr/>
          <p:nvPr/>
        </p:nvSpPr>
        <p:spPr>
          <a:xfrm>
            <a:off x="2886075" y="18688050"/>
            <a:ext cx="3228975" cy="1181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V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3000" dirty="0"/>
          </a:p>
        </p:txBody>
      </p:sp>
      <p:sp>
        <p:nvSpPr>
          <p:cNvPr id="41" name="Text 17"/>
          <p:cNvSpPr/>
          <p:nvPr/>
        </p:nvSpPr>
        <p:spPr>
          <a:xfrm>
            <a:off x="3457575" y="22783800"/>
            <a:ext cx="2085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Á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endParaRPr lang="en-US" sz="2400" dirty="0"/>
          </a:p>
        </p:txBody>
      </p:sp>
      <p:sp>
        <p:nvSpPr>
          <p:cNvPr id="42" name="Text 18"/>
          <p:cNvSpPr/>
          <p:nvPr/>
        </p:nvSpPr>
        <p:spPr>
          <a:xfrm>
            <a:off x="3048000" y="20307300"/>
            <a:ext cx="2743200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f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t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d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l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p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ó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x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v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t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l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d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t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Z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t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s</a:t>
            </a:r>
            <a:endParaRPr lang="en-US" sz="2400" dirty="0"/>
          </a:p>
        </p:txBody>
      </p:sp>
      <p:sp>
        <p:nvSpPr>
          <p:cNvPr id="43" name="Text 19"/>
          <p:cNvSpPr/>
          <p:nvPr/>
        </p:nvSpPr>
        <p:spPr>
          <a:xfrm>
            <a:off x="7553325" y="18659475"/>
            <a:ext cx="32289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P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Y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V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2700" dirty="0"/>
          </a:p>
        </p:txBody>
      </p:sp>
      <p:sp>
        <p:nvSpPr>
          <p:cNvPr id="44" name="Text 20"/>
          <p:cNvSpPr/>
          <p:nvPr/>
        </p:nvSpPr>
        <p:spPr>
          <a:xfrm>
            <a:off x="7810500" y="20307300"/>
            <a:ext cx="2743200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l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t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p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y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t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d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t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u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u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d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d</a:t>
            </a:r>
            <a:endParaRPr lang="en-US" sz="2400" dirty="0"/>
          </a:p>
        </p:txBody>
      </p:sp>
      <p:sp>
        <p:nvSpPr>
          <p:cNvPr id="45" name="Text 21"/>
          <p:cNvSpPr/>
          <p:nvPr/>
        </p:nvSpPr>
        <p:spPr>
          <a:xfrm>
            <a:off x="8134350" y="22778842"/>
            <a:ext cx="2085975" cy="3816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Á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endParaRPr lang="en-US" sz="2400" dirty="0"/>
          </a:p>
        </p:txBody>
      </p:sp>
      <p:sp>
        <p:nvSpPr>
          <p:cNvPr id="46" name="Text 22"/>
          <p:cNvSpPr/>
          <p:nvPr/>
        </p:nvSpPr>
        <p:spPr>
          <a:xfrm>
            <a:off x="1628775" y="26536650"/>
            <a:ext cx="155257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675" y="466725"/>
            <a:ext cx="5562600" cy="2600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: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j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í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,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j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y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z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q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z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0134600" cy="471487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543425" y="771525"/>
            <a:ext cx="1038225" cy="9144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286125" y="3619500"/>
            <a:ext cx="3533775" cy="5905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62000" y="1228725"/>
            <a:ext cx="8601075" cy="2390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j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.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.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.</a:t>
            </a:r>
            <a:endParaRPr lang="en-US" sz="3150" dirty="0"/>
          </a:p>
        </p:txBody>
      </p:sp>
      <p:sp>
        <p:nvSpPr>
          <p:cNvPr id="6" name="Text 1"/>
          <p:cNvSpPr/>
          <p:nvPr/>
        </p:nvSpPr>
        <p:spPr>
          <a:xfrm>
            <a:off x="933450" y="2895600"/>
            <a:ext cx="826770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b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ó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x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4125"/>
              </a:lnSpc>
            </a:pPr>
            <a:r>
              <a:rPr lang="en-US" sz="31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endParaRPr lang="en-US" sz="3150" dirty="0"/>
          </a:p>
        </p:txBody>
      </p:sp>
      <p:sp>
        <p:nvSpPr>
          <p:cNvPr id="7" name="Text 2"/>
          <p:cNvSpPr/>
          <p:nvPr/>
        </p:nvSpPr>
        <p:spPr>
          <a:xfrm>
            <a:off x="933450" y="3733800"/>
            <a:ext cx="826770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750"/>
              </a:lnSpc>
            </a:pPr>
            <a:r>
              <a:rPr lang="en-US" sz="28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v</a:t>
            </a:r>
            <a:pPr algn="ctr">
              <a:lnSpc>
                <a:spcPts val="3750"/>
              </a:lnSpc>
            </a:pPr>
            <a:r>
              <a:rPr lang="en-US" sz="28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750"/>
              </a:lnSpc>
            </a:pPr>
            <a:r>
              <a:rPr lang="en-US" sz="28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750"/>
              </a:lnSpc>
            </a:pPr>
            <a:r>
              <a:rPr lang="en-US" sz="28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v</a:t>
            </a:r>
            <a:pPr algn="ctr">
              <a:lnSpc>
                <a:spcPts val="3750"/>
              </a:lnSpc>
            </a:pPr>
            <a:r>
              <a:rPr lang="en-US" sz="28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750"/>
              </a:lnSpc>
            </a:pPr>
            <a:r>
              <a:rPr lang="en-US" sz="28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endParaRPr lang="en-US" sz="2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3716000" cy="117157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657350" y="1485900"/>
            <a:ext cx="10391775" cy="52101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0" y="27765375"/>
            <a:ext cx="13716000" cy="1143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866775" y="1971675"/>
            <a:ext cx="12344400" cy="61722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000125" y="18259425"/>
            <a:ext cx="3714750" cy="5314950"/>
          </a:xfrm>
          <a:prstGeom prst="rect">
            <a:avLst/>
          </a:prstGeom>
        </p:spPr>
      </p:pic>
      <p:pic>
        <p:nvPicPr>
          <p:cNvPr id="7" name="Image 5" descr="preencoded.png">
            <a:hlinkClick r:id="rId7" tooltip="Go to Slide 7" action="ppaction://hlinksldjump"/>
      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238250" y="22459950"/>
            <a:ext cx="3228975" cy="790575"/>
          </a:xfrm>
          <a:prstGeom prst="rect">
            <a:avLst/>
          </a:prstGeom>
        </p:spPr>
      </p:pic>
      <p:pic>
        <p:nvPicPr>
          <p:cNvPr id="8" name="Image 6" descr="preencoded.png">
            <a:hlinkClick r:id="rId9" tooltip="Go to Slide 5" action="ppaction://hlinksldjump"/>
      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5238750" y="15230475"/>
            <a:ext cx="3228975" cy="802467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9172575" y="18221325"/>
            <a:ext cx="3714750" cy="5343525"/>
          </a:xfrm>
          <a:prstGeom prst="rect">
            <a:avLst/>
          </a:prstGeom>
        </p:spPr>
      </p:pic>
      <p:pic>
        <p:nvPicPr>
          <p:cNvPr id="10" name="Image 8" descr="preencoded.png">
            <a:hlinkClick r:id="rId12" tooltip="Go to Slide 7" action="ppaction://hlinksldjump"/>
      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9420225" y="22450425"/>
            <a:ext cx="3228975" cy="802467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12049125" y="104775"/>
            <a:ext cx="1038225" cy="914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12887325" y="27003375"/>
            <a:ext cx="466725" cy="4667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5086350" y="18259425"/>
            <a:ext cx="3714750" cy="5314950"/>
          </a:xfrm>
          <a:prstGeom prst="rect">
            <a:avLst/>
          </a:prstGeom>
        </p:spPr>
      </p:pic>
      <p:pic>
        <p:nvPicPr>
          <p:cNvPr id="14" name="Image 12" descr="preencoded.png">
            <a:hlinkClick r:id="rId17" tooltip="Go to Slide 4" action="ppaction://hlinksldjump"/>
      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5334000" y="22450425"/>
            <a:ext cx="3228975" cy="866775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6953250" y="352425"/>
            <a:ext cx="4524375" cy="571500"/>
          </a:xfrm>
          <a:prstGeom prst="rect">
            <a:avLst/>
          </a:prstGeom>
        </p:spPr>
      </p:pic>
      <p:pic>
        <p:nvPicPr>
          <p:cNvPr id="16" name="Image 14" descr="preencoded.png">
            <a:hlinkClick r:id="rId20" tooltip="Go to Slide 18" action="ppaction://hlinksldjump"/>
      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1647825" y="14411325"/>
            <a:ext cx="466725" cy="466725"/>
          </a:xfrm>
          <a:prstGeom prst="rect">
            <a:avLst/>
          </a:prstGeom>
        </p:spPr>
      </p:pic>
      <p:pic>
        <p:nvPicPr>
          <p:cNvPr id="17" name="Image 15" descr="preencoded.png">
            <a:hlinkClick r:id="rId22" tooltip="Go to Slide 15" action="ppaction://hlinksldjump"/>
      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4810125" y="14068425"/>
            <a:ext cx="466725" cy="466725"/>
          </a:xfrm>
          <a:prstGeom prst="rect">
            <a:avLst/>
          </a:prstGeom>
        </p:spPr>
      </p:pic>
      <p:pic>
        <p:nvPicPr>
          <p:cNvPr id="18" name="Image 16" descr="preencoded.png">
            <a:hlinkClick r:id="rId24" tooltip="Go to Slide 12" action="ppaction://hlinksldjump"/>
          </p:cNvPr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8096250" y="13630275"/>
            <a:ext cx="466725" cy="466725"/>
          </a:xfrm>
          <a:prstGeom prst="rect">
            <a:avLst/>
          </a:prstGeom>
        </p:spPr>
      </p:pic>
      <p:pic>
        <p:nvPicPr>
          <p:cNvPr id="19" name="Image 17" descr="preencoded.png">
            <a:hlinkClick r:id="rId26" tooltip="Go to Slide 8" action="ppaction://hlinksldjump"/>
          </p:cNvPr>
          <p:cNvPicPr>
            <a:picLocks noChangeAspect="1"/>
          </p:cNvPicPr>
          <p:nvPr/>
        </p:nvPicPr>
        <p:blipFill>
          <a:blip r:embed="rId25"/>
          <a:srcRect l="0" r="0" t="0" b="0"/>
          <a:stretch/>
        </p:blipFill>
        <p:spPr>
          <a:xfrm>
            <a:off x="11401425" y="13515975"/>
            <a:ext cx="466725" cy="466725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7"/>
          <a:srcRect l="0" r="0" t="0" b="0"/>
          <a:stretch/>
        </p:blipFill>
        <p:spPr>
          <a:xfrm>
            <a:off x="4457700" y="10153650"/>
            <a:ext cx="1156525" cy="149075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8"/>
          <a:srcRect l="0" r="0" t="0" b="0"/>
          <a:stretch/>
        </p:blipFill>
        <p:spPr>
          <a:xfrm>
            <a:off x="1219200" y="10134600"/>
            <a:ext cx="1386650" cy="1659448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9"/>
          <a:srcRect l="0" r="0" t="0" b="0"/>
          <a:stretch/>
        </p:blipFill>
        <p:spPr>
          <a:xfrm>
            <a:off x="7724775" y="10210800"/>
            <a:ext cx="1240250" cy="1662396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30"/>
          <a:srcRect l="0" r="0" t="0" b="0"/>
          <a:stretch/>
        </p:blipFill>
        <p:spPr>
          <a:xfrm>
            <a:off x="11163300" y="10477500"/>
            <a:ext cx="1056512" cy="1335216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31"/>
          <a:srcRect l="0" r="0" t="0" b="0"/>
          <a:stretch/>
        </p:blipFill>
        <p:spPr>
          <a:xfrm>
            <a:off x="9172575" y="3762375"/>
            <a:ext cx="3028950" cy="33909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581025" y="409575"/>
            <a:ext cx="155257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endParaRPr lang="en-US" sz="2400" dirty="0"/>
          </a:p>
        </p:txBody>
      </p:sp>
      <p:sp>
        <p:nvSpPr>
          <p:cNvPr id="26" name="Shape 1">
            <a:hlinkClick r:id="rId32" tooltip="Go to Slide 1" action="ppaction://hlinksldjump"/>
          </p:cNvPr>
          <p:cNvSpPr/>
          <p:nvPr/>
        </p:nvSpPr>
        <p:spPr>
          <a:xfrm>
            <a:off x="581025" y="409575"/>
            <a:ext cx="1552575" cy="4000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2"/>
          <p:cNvSpPr/>
          <p:nvPr/>
        </p:nvSpPr>
        <p:spPr>
          <a:xfrm>
            <a:off x="2581275" y="1872888"/>
            <a:ext cx="8553450" cy="1727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Y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(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)</a:t>
            </a:r>
            <a:endParaRPr lang="en-US" sz="4800" dirty="0"/>
          </a:p>
        </p:txBody>
      </p:sp>
      <p:sp>
        <p:nvSpPr>
          <p:cNvPr id="28" name="Text 3"/>
          <p:cNvSpPr/>
          <p:nvPr/>
        </p:nvSpPr>
        <p:spPr>
          <a:xfrm>
            <a:off x="4819650" y="5025423"/>
            <a:ext cx="4067175" cy="726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Á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endParaRPr lang="en-US" sz="4800" dirty="0"/>
          </a:p>
        </p:txBody>
      </p:sp>
      <p:sp>
        <p:nvSpPr>
          <p:cNvPr id="29" name="Text 4"/>
          <p:cNvSpPr/>
          <p:nvPr/>
        </p:nvSpPr>
        <p:spPr>
          <a:xfrm>
            <a:off x="1562100" y="6324600"/>
            <a:ext cx="33528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: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μ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g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/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3</a:t>
            </a:r>
            <a:endParaRPr lang="en-US" sz="2400" dirty="0"/>
          </a:p>
        </p:txBody>
      </p:sp>
      <p:sp>
        <p:nvSpPr>
          <p:cNvPr id="30" name="Text 5"/>
          <p:cNvSpPr/>
          <p:nvPr/>
        </p:nvSpPr>
        <p:spPr>
          <a:xfrm>
            <a:off x="1562100" y="7210425"/>
            <a:ext cx="68008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: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.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8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6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,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8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8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k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(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8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)</a:t>
            </a:r>
            <a:endParaRPr lang="en-US" sz="2400" dirty="0"/>
          </a:p>
        </p:txBody>
      </p:sp>
      <p:sp>
        <p:nvSpPr>
          <p:cNvPr id="31" name="Text 6"/>
          <p:cNvSpPr/>
          <p:nvPr/>
        </p:nvSpPr>
        <p:spPr>
          <a:xfrm>
            <a:off x="1562100" y="4286250"/>
            <a:ext cx="32194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u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p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f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: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6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4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,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3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k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²</a:t>
            </a:r>
            <a:endParaRPr lang="en-US" sz="2400" dirty="0"/>
          </a:p>
        </p:txBody>
      </p:sp>
      <p:sp>
        <p:nvSpPr>
          <p:cNvPr id="32" name="Text 7"/>
          <p:cNvSpPr/>
          <p:nvPr/>
        </p:nvSpPr>
        <p:spPr>
          <a:xfrm>
            <a:off x="1562100" y="5133975"/>
            <a:ext cx="48006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P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ó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: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3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,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2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2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3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(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2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1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8</a:t>
            </a:r>
            <a:pPr algn="l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)</a:t>
            </a:r>
            <a:endParaRPr lang="en-US" sz="2400" dirty="0"/>
          </a:p>
        </p:txBody>
      </p:sp>
      <p:sp>
        <p:nvSpPr>
          <p:cNvPr id="33" name="Text 8"/>
          <p:cNvSpPr/>
          <p:nvPr/>
        </p:nvSpPr>
        <p:spPr>
          <a:xfrm>
            <a:off x="1238250" y="18583275"/>
            <a:ext cx="3228975" cy="1181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V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3000" dirty="0"/>
          </a:p>
        </p:txBody>
      </p:sp>
      <p:sp>
        <p:nvSpPr>
          <p:cNvPr id="34" name="Text 9"/>
          <p:cNvSpPr/>
          <p:nvPr/>
        </p:nvSpPr>
        <p:spPr>
          <a:xfrm>
            <a:off x="1809750" y="22679025"/>
            <a:ext cx="2085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Á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endParaRPr lang="en-US" sz="2400" dirty="0"/>
          </a:p>
        </p:txBody>
      </p:sp>
      <p:sp>
        <p:nvSpPr>
          <p:cNvPr id="35" name="Shape 10">
            <a:hlinkClick r:id="rId33" tooltip="Go to Slide 7" action="ppaction://hlinksldjump"/>
          </p:cNvPr>
          <p:cNvSpPr/>
          <p:nvPr/>
        </p:nvSpPr>
        <p:spPr>
          <a:xfrm>
            <a:off x="1809750" y="22679025"/>
            <a:ext cx="2085975" cy="3714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6" name="Text 11"/>
          <p:cNvSpPr/>
          <p:nvPr/>
        </p:nvSpPr>
        <p:spPr>
          <a:xfrm>
            <a:off x="1400175" y="20040600"/>
            <a:ext cx="2743200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f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t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d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l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p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ó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x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v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t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s</a:t>
            </a:r>
            <a:endParaRPr lang="en-US" sz="2400" dirty="0"/>
          </a:p>
        </p:txBody>
      </p:sp>
      <p:sp>
        <p:nvSpPr>
          <p:cNvPr id="37" name="Text 12"/>
          <p:cNvSpPr/>
          <p:nvPr/>
        </p:nvSpPr>
        <p:spPr>
          <a:xfrm>
            <a:off x="9410700" y="18545175"/>
            <a:ext cx="32289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P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Y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V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600"/>
              </a:lnSpc>
            </a:pPr>
            <a:r>
              <a:rPr lang="en-US" sz="27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2700" dirty="0"/>
          </a:p>
        </p:txBody>
      </p:sp>
      <p:sp>
        <p:nvSpPr>
          <p:cNvPr id="38" name="Text 13"/>
          <p:cNvSpPr/>
          <p:nvPr/>
        </p:nvSpPr>
        <p:spPr>
          <a:xfrm>
            <a:off x="9715500" y="20297775"/>
            <a:ext cx="2743200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l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t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p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y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t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d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t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u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u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d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d</a:t>
            </a:r>
            <a:endParaRPr lang="en-US" sz="2400" dirty="0"/>
          </a:p>
        </p:txBody>
      </p:sp>
      <p:sp>
        <p:nvSpPr>
          <p:cNvPr id="39" name="Text 14"/>
          <p:cNvSpPr/>
          <p:nvPr/>
        </p:nvSpPr>
        <p:spPr>
          <a:xfrm>
            <a:off x="9991725" y="22664542"/>
            <a:ext cx="2085975" cy="3816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Á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endParaRPr lang="en-US" sz="2400" dirty="0"/>
          </a:p>
        </p:txBody>
      </p:sp>
      <p:sp>
        <p:nvSpPr>
          <p:cNvPr id="40" name="Shape 15">
            <a:hlinkClick r:id="rId34" tooltip="Go to Slide 7" action="ppaction://hlinksldjump"/>
          </p:cNvPr>
          <p:cNvSpPr/>
          <p:nvPr/>
        </p:nvSpPr>
        <p:spPr>
          <a:xfrm>
            <a:off x="9991725" y="22664542"/>
            <a:ext cx="2085975" cy="38166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1" name="Text 16"/>
          <p:cNvSpPr/>
          <p:nvPr/>
        </p:nvSpPr>
        <p:spPr>
          <a:xfrm>
            <a:off x="5838825" y="15484915"/>
            <a:ext cx="2085975" cy="3816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Á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endParaRPr lang="en-US" sz="2400" dirty="0"/>
          </a:p>
        </p:txBody>
      </p:sp>
      <p:sp>
        <p:nvSpPr>
          <p:cNvPr id="42" name="Shape 17">
            <a:hlinkClick r:id="rId35" tooltip="Go to Slide 5" action="ppaction://hlinksldjump"/>
          </p:cNvPr>
          <p:cNvSpPr/>
          <p:nvPr/>
        </p:nvSpPr>
        <p:spPr>
          <a:xfrm>
            <a:off x="5838825" y="15484915"/>
            <a:ext cx="2085975" cy="38166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3" name="Text 18"/>
          <p:cNvSpPr/>
          <p:nvPr/>
        </p:nvSpPr>
        <p:spPr>
          <a:xfrm>
            <a:off x="9886950" y="2295525"/>
            <a:ext cx="2924175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9525"/>
              </a:lnSpc>
            </a:pPr>
            <a:r>
              <a:rPr lang="en-US" sz="72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9525"/>
              </a:lnSpc>
            </a:pPr>
            <a:r>
              <a:rPr lang="en-US" sz="72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9525"/>
              </a:lnSpc>
            </a:pPr>
            <a:r>
              <a:rPr lang="en-US" sz="72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9525"/>
              </a:lnSpc>
            </a:pPr>
            <a:r>
              <a:rPr lang="en-US" sz="72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9525"/>
              </a:lnSpc>
            </a:pPr>
            <a:r>
              <a:rPr lang="en-US" sz="72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9525"/>
              </a:lnSpc>
            </a:pPr>
            <a:r>
              <a:rPr lang="en-US" sz="72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endParaRPr lang="en-US" sz="7200" dirty="0"/>
          </a:p>
        </p:txBody>
      </p:sp>
      <p:sp>
        <p:nvSpPr>
          <p:cNvPr id="44" name="Text 19"/>
          <p:cNvSpPr/>
          <p:nvPr/>
        </p:nvSpPr>
        <p:spPr>
          <a:xfrm>
            <a:off x="5324475" y="18621375"/>
            <a:ext cx="3228975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F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Ó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G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endParaRPr lang="en-US" sz="3000" dirty="0"/>
          </a:p>
        </p:txBody>
      </p:sp>
      <p:sp>
        <p:nvSpPr>
          <p:cNvPr id="45" name="Text 20"/>
          <p:cNvSpPr/>
          <p:nvPr/>
        </p:nvSpPr>
        <p:spPr>
          <a:xfrm>
            <a:off x="5905500" y="22688550"/>
            <a:ext cx="2085975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Á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endParaRPr lang="en-US" sz="2400" dirty="0"/>
          </a:p>
        </p:txBody>
      </p:sp>
      <p:sp>
        <p:nvSpPr>
          <p:cNvPr id="46" name="Shape 21">
            <a:hlinkClick r:id="rId36" tooltip="Go to Slide 4" action="ppaction://hlinksldjump"/>
          </p:cNvPr>
          <p:cNvSpPr/>
          <p:nvPr/>
        </p:nvSpPr>
        <p:spPr>
          <a:xfrm>
            <a:off x="5905500" y="22688550"/>
            <a:ext cx="2085975" cy="4095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7" name="Text 22"/>
          <p:cNvSpPr/>
          <p:nvPr/>
        </p:nvSpPr>
        <p:spPr>
          <a:xfrm>
            <a:off x="5572125" y="20354925"/>
            <a:ext cx="2743200" cy="1323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g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u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f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ó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b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v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y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d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u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t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ó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t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u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u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d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d</a:t>
            </a:r>
            <a:endParaRPr lang="en-US" sz="2400" dirty="0"/>
          </a:p>
        </p:txBody>
      </p:sp>
      <p:sp>
        <p:nvSpPr>
          <p:cNvPr id="48" name="Text 23"/>
          <p:cNvSpPr/>
          <p:nvPr/>
        </p:nvSpPr>
        <p:spPr>
          <a:xfrm>
            <a:off x="7551083" y="498963"/>
            <a:ext cx="2428254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endParaRPr lang="en-US" sz="1800" dirty="0"/>
          </a:p>
        </p:txBody>
      </p:sp>
      <p:sp>
        <p:nvSpPr>
          <p:cNvPr id="49" name="Text 24"/>
          <p:cNvSpPr/>
          <p:nvPr/>
        </p:nvSpPr>
        <p:spPr>
          <a:xfrm>
            <a:off x="619125" y="11972925"/>
            <a:ext cx="2600325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j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y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3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:</a:t>
            </a:r>
            <a:endParaRPr lang="en-US" sz="2400" dirty="0"/>
          </a:p>
        </p:txBody>
      </p:sp>
      <p:sp>
        <p:nvSpPr>
          <p:cNvPr id="50" name="Text 25"/>
          <p:cNvSpPr/>
          <p:nvPr/>
        </p:nvSpPr>
        <p:spPr>
          <a:xfrm>
            <a:off x="3552825" y="11944350"/>
            <a:ext cx="303847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:</a:t>
            </a:r>
            <a:endParaRPr lang="en-US" sz="2400" dirty="0"/>
          </a:p>
        </p:txBody>
      </p:sp>
      <p:sp>
        <p:nvSpPr>
          <p:cNvPr id="51" name="Text 26"/>
          <p:cNvSpPr/>
          <p:nvPr/>
        </p:nvSpPr>
        <p:spPr>
          <a:xfrm>
            <a:off x="6886575" y="11925300"/>
            <a:ext cx="277177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:</a:t>
            </a:r>
            <a:endParaRPr lang="en-US" sz="2400" dirty="0"/>
          </a:p>
        </p:txBody>
      </p:sp>
      <p:sp>
        <p:nvSpPr>
          <p:cNvPr id="52" name="Text 27"/>
          <p:cNvSpPr/>
          <p:nvPr/>
        </p:nvSpPr>
        <p:spPr>
          <a:xfrm>
            <a:off x="10144125" y="11944350"/>
            <a:ext cx="314325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:</a:t>
            </a:r>
            <a:endParaRPr lang="en-US" sz="2400" dirty="0"/>
          </a:p>
        </p:txBody>
      </p:sp>
      <p:sp>
        <p:nvSpPr>
          <p:cNvPr id="53" name="Text 28"/>
          <p:cNvSpPr/>
          <p:nvPr/>
        </p:nvSpPr>
        <p:spPr>
          <a:xfrm>
            <a:off x="1333500" y="13573125"/>
            <a:ext cx="1143000" cy="809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7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5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%</a:t>
            </a:r>
            <a:endParaRPr lang="en-US" sz="4800" dirty="0"/>
          </a:p>
        </p:txBody>
      </p:sp>
      <p:sp>
        <p:nvSpPr>
          <p:cNvPr id="54" name="Text 29"/>
          <p:cNvSpPr/>
          <p:nvPr/>
        </p:nvSpPr>
        <p:spPr>
          <a:xfrm>
            <a:off x="3952875" y="12925425"/>
            <a:ext cx="2190750" cy="1009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,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endParaRPr lang="en-US" sz="3000" dirty="0"/>
          </a:p>
        </p:txBody>
      </p:sp>
      <p:sp>
        <p:nvSpPr>
          <p:cNvPr id="55" name="Text 30"/>
          <p:cNvSpPr/>
          <p:nvPr/>
        </p:nvSpPr>
        <p:spPr>
          <a:xfrm>
            <a:off x="7048500" y="12925425"/>
            <a:ext cx="2571750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4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.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5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.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3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W</a:t>
            </a:r>
            <a:pPr algn="ctr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h</a:t>
            </a:r>
            <a:endParaRPr lang="en-US" sz="3000" dirty="0"/>
          </a:p>
        </p:txBody>
      </p:sp>
      <p:sp>
        <p:nvSpPr>
          <p:cNvPr id="56" name="Text 31"/>
          <p:cNvSpPr/>
          <p:nvPr/>
        </p:nvSpPr>
        <p:spPr>
          <a:xfrm>
            <a:off x="10953750" y="12877800"/>
            <a:ext cx="1466850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,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6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g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/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endParaRPr lang="en-US" sz="3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3716000" cy="111442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85775" y="13887450"/>
            <a:ext cx="3714750" cy="47815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000625" y="13887450"/>
            <a:ext cx="3714750" cy="47815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9515475" y="13887450"/>
            <a:ext cx="3714750" cy="47815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23900" y="17659350"/>
            <a:ext cx="3228975" cy="781050"/>
          </a:xfrm>
          <a:prstGeom prst="rect">
            <a:avLst/>
          </a:prstGeom>
        </p:spPr>
      </p:pic>
      <p:pic>
        <p:nvPicPr>
          <p:cNvPr id="7" name="Image 5" descr="preencoded.png">
            <a:hlinkClick r:id="rId7" tooltip="Go to Slide 7" action="ppaction://hlinksldjump"/>
      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9763125" y="17659350"/>
            <a:ext cx="3228975" cy="781050"/>
          </a:xfrm>
          <a:prstGeom prst="rect">
            <a:avLst/>
          </a:prstGeom>
        </p:spPr>
      </p:pic>
      <p:pic>
        <p:nvPicPr>
          <p:cNvPr id="8" name="Image 6" descr="preencoded.png">
            <a:hlinkClick r:id="rId9" tooltip="Go to Slide 6" action="ppaction://hlinksldjump"/>
      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5248275" y="17659350"/>
            <a:ext cx="3228975" cy="7810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1657350" y="1485900"/>
            <a:ext cx="10391775" cy="521017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495300" y="19792950"/>
            <a:ext cx="12744450" cy="42862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0" y="27155775"/>
            <a:ext cx="13716000" cy="981075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5534025" y="21212175"/>
            <a:ext cx="164976" cy="200025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5534025" y="21659850"/>
            <a:ext cx="164976" cy="20002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5543550" y="22993350"/>
            <a:ext cx="164976" cy="200025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5524500" y="22555200"/>
            <a:ext cx="164976" cy="200025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5514975" y="22088475"/>
            <a:ext cx="164976" cy="200025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12315825" y="21212175"/>
            <a:ext cx="164976" cy="200025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12315825" y="21659850"/>
            <a:ext cx="164976" cy="200025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12325350" y="22993350"/>
            <a:ext cx="164976" cy="200025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12315825" y="22555200"/>
            <a:ext cx="164976" cy="200025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12296775" y="22088475"/>
            <a:ext cx="164976" cy="20002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12430125" y="19050"/>
            <a:ext cx="1143000" cy="942975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4"/>
          <a:srcRect l="0" r="0" t="0" b="0"/>
          <a:stretch/>
        </p:blipFill>
        <p:spPr>
          <a:xfrm>
            <a:off x="1657350" y="8172450"/>
            <a:ext cx="9629775" cy="554355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5"/>
          <a:srcRect l="0" r="0" t="0" b="0"/>
          <a:stretch/>
        </p:blipFill>
        <p:spPr>
          <a:xfrm>
            <a:off x="6981825" y="276225"/>
            <a:ext cx="4524375" cy="5715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228600" y="342900"/>
            <a:ext cx="1676400" cy="590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endParaRPr lang="en-US" sz="2400" dirty="0"/>
          </a:p>
        </p:txBody>
      </p:sp>
      <p:sp>
        <p:nvSpPr>
          <p:cNvPr id="26" name="Shape 1">
            <a:hlinkClick r:id="rId26" tooltip="Go to Slide 1" action="ppaction://hlinksldjump"/>
          </p:cNvPr>
          <p:cNvSpPr/>
          <p:nvPr/>
        </p:nvSpPr>
        <p:spPr>
          <a:xfrm>
            <a:off x="228600" y="342900"/>
            <a:ext cx="1676400" cy="5905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2"/>
          <p:cNvSpPr/>
          <p:nvPr/>
        </p:nvSpPr>
        <p:spPr>
          <a:xfrm>
            <a:off x="723900" y="14211300"/>
            <a:ext cx="32289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7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3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3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.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.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€</a:t>
            </a:r>
            <a:endParaRPr lang="en-US" sz="3000" dirty="0"/>
          </a:p>
        </p:txBody>
      </p:sp>
      <p:sp>
        <p:nvSpPr>
          <p:cNvPr id="28" name="Text 3"/>
          <p:cNvSpPr/>
          <p:nvPr/>
        </p:nvSpPr>
        <p:spPr>
          <a:xfrm>
            <a:off x="5238750" y="14211300"/>
            <a:ext cx="32289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3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3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3000" dirty="0"/>
          </a:p>
        </p:txBody>
      </p:sp>
      <p:sp>
        <p:nvSpPr>
          <p:cNvPr id="29" name="Text 4"/>
          <p:cNvSpPr/>
          <p:nvPr/>
        </p:nvSpPr>
        <p:spPr>
          <a:xfrm>
            <a:off x="9753600" y="14211300"/>
            <a:ext cx="32289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Ú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p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y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3000" dirty="0"/>
          </a:p>
        </p:txBody>
      </p:sp>
      <p:sp>
        <p:nvSpPr>
          <p:cNvPr id="30" name="Text 5"/>
          <p:cNvSpPr/>
          <p:nvPr/>
        </p:nvSpPr>
        <p:spPr>
          <a:xfrm>
            <a:off x="1295400" y="17868900"/>
            <a:ext cx="2085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Á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endParaRPr lang="en-US" sz="2400" dirty="0"/>
          </a:p>
        </p:txBody>
      </p:sp>
      <p:sp>
        <p:nvSpPr>
          <p:cNvPr id="31" name="Text 6"/>
          <p:cNvSpPr/>
          <p:nvPr/>
        </p:nvSpPr>
        <p:spPr>
          <a:xfrm>
            <a:off x="5819775" y="17868900"/>
            <a:ext cx="2085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Á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endParaRPr lang="en-US" sz="2400" dirty="0"/>
          </a:p>
        </p:txBody>
      </p:sp>
      <p:sp>
        <p:nvSpPr>
          <p:cNvPr id="32" name="Shape 7">
            <a:hlinkClick r:id="rId27" tooltip="Go to Slide 6" action="ppaction://hlinksldjump"/>
          </p:cNvPr>
          <p:cNvSpPr/>
          <p:nvPr/>
        </p:nvSpPr>
        <p:spPr>
          <a:xfrm>
            <a:off x="5819775" y="17868900"/>
            <a:ext cx="2085975" cy="3714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8"/>
          <p:cNvSpPr/>
          <p:nvPr/>
        </p:nvSpPr>
        <p:spPr>
          <a:xfrm>
            <a:off x="10334625" y="17868900"/>
            <a:ext cx="2085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Á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endParaRPr lang="en-US" sz="2400" dirty="0"/>
          </a:p>
        </p:txBody>
      </p:sp>
      <p:sp>
        <p:nvSpPr>
          <p:cNvPr id="34" name="Shape 9">
            <a:hlinkClick r:id="rId28" tooltip="Go to Slide 7" action="ppaction://hlinksldjump"/>
          </p:cNvPr>
          <p:cNvSpPr/>
          <p:nvPr/>
        </p:nvSpPr>
        <p:spPr>
          <a:xfrm>
            <a:off x="10334625" y="17868900"/>
            <a:ext cx="2085975" cy="3714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5" name="Text 10"/>
          <p:cNvSpPr/>
          <p:nvPr/>
        </p:nvSpPr>
        <p:spPr>
          <a:xfrm>
            <a:off x="885825" y="15678150"/>
            <a:ext cx="2743200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v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t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d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p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y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t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d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d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2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0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2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2</a:t>
            </a:r>
            <a:endParaRPr lang="en-US" sz="2400" dirty="0"/>
          </a:p>
        </p:txBody>
      </p:sp>
      <p:sp>
        <p:nvSpPr>
          <p:cNvPr id="36" name="Text 11"/>
          <p:cNvSpPr/>
          <p:nvPr/>
        </p:nvSpPr>
        <p:spPr>
          <a:xfrm>
            <a:off x="5486400" y="15773400"/>
            <a:ext cx="2743200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U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P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,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P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l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t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d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l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,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y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u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t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t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d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d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d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,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t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.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.</a:t>
            </a:r>
            <a:pPr algn="ctr">
              <a:lnSpc>
                <a:spcPts val="2850"/>
              </a:lnSpc>
            </a:pPr>
            <a:r>
              <a:rPr lang="en-US" sz="2400" b="0" i="0" dirty="0">
                <a:solidFill>
                  <a:srgbClr val="FFFFFF"/>
                </a:solidFill>
                <a:latin typeface="Syne Medium" pitchFamily="34" charset="0"/>
                <a:ea typeface="Syne Medium" pitchFamily="34" charset="-122"/>
                <a:cs typeface="Syne Medium" pitchFamily="34" charset="-120"/>
              </a:rPr>
              <a:t>.</a:t>
            </a:r>
            <a:endParaRPr lang="en-US" sz="2400" dirty="0"/>
          </a:p>
        </p:txBody>
      </p:sp>
      <p:sp>
        <p:nvSpPr>
          <p:cNvPr id="37" name="Text 12"/>
          <p:cNvSpPr/>
          <p:nvPr/>
        </p:nvSpPr>
        <p:spPr>
          <a:xfrm>
            <a:off x="2581275" y="1872887"/>
            <a:ext cx="8553450" cy="1727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Y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(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)</a:t>
            </a:r>
            <a:endParaRPr lang="en-US" sz="4800" dirty="0"/>
          </a:p>
        </p:txBody>
      </p:sp>
      <p:sp>
        <p:nvSpPr>
          <p:cNvPr id="38" name="Text 13"/>
          <p:cNvSpPr/>
          <p:nvPr/>
        </p:nvSpPr>
        <p:spPr>
          <a:xfrm>
            <a:off x="4819650" y="5025421"/>
            <a:ext cx="4067175" cy="726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Á</a:t>
            </a:r>
            <a:pPr algn="ctr">
              <a:lnSpc>
                <a:spcPts val="5775"/>
              </a:lnSpc>
            </a:pPr>
            <a:r>
              <a:rPr lang="en-US" sz="48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endParaRPr lang="en-US" sz="4800" dirty="0"/>
          </a:p>
        </p:txBody>
      </p:sp>
      <p:sp>
        <p:nvSpPr>
          <p:cNvPr id="39" name="Text 14"/>
          <p:cNvSpPr/>
          <p:nvPr/>
        </p:nvSpPr>
        <p:spPr>
          <a:xfrm>
            <a:off x="981075" y="20050125"/>
            <a:ext cx="2733675" cy="361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ó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</a:t>
            </a:r>
            <a:endParaRPr lang="en-US" sz="2400" dirty="0"/>
          </a:p>
        </p:txBody>
      </p:sp>
      <p:sp>
        <p:nvSpPr>
          <p:cNvPr id="40" name="Text 15"/>
          <p:cNvSpPr/>
          <p:nvPr/>
        </p:nvSpPr>
        <p:spPr>
          <a:xfrm>
            <a:off x="857250" y="21202650"/>
            <a:ext cx="29813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[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s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p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ñ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o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l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]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G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u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d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B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o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o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k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S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w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d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n</a:t>
            </a:r>
            <a:endParaRPr lang="en-US" sz="1800" dirty="0"/>
          </a:p>
        </p:txBody>
      </p:sp>
      <p:sp>
        <p:nvSpPr>
          <p:cNvPr id="41" name="Text 16"/>
          <p:cNvSpPr/>
          <p:nvPr/>
        </p:nvSpPr>
        <p:spPr>
          <a:xfrm>
            <a:off x="857250" y="21659850"/>
            <a:ext cx="27432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[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s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p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ñ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o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l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]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G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u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d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B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o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o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k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S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p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n</a:t>
            </a:r>
            <a:endParaRPr lang="en-US" sz="1800" dirty="0"/>
          </a:p>
        </p:txBody>
      </p:sp>
      <p:sp>
        <p:nvSpPr>
          <p:cNvPr id="42" name="Text 17"/>
          <p:cNvSpPr/>
          <p:nvPr/>
        </p:nvSpPr>
        <p:spPr>
          <a:xfrm>
            <a:off x="857250" y="22069425"/>
            <a:ext cx="41338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[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s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p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ñ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o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l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]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l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m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y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o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r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(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M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d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r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d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)</a:t>
            </a:r>
            <a:endParaRPr lang="en-US" sz="1800" dirty="0"/>
          </a:p>
        </p:txBody>
      </p:sp>
      <p:sp>
        <p:nvSpPr>
          <p:cNvPr id="43" name="Text 18"/>
          <p:cNvSpPr/>
          <p:nvPr/>
        </p:nvSpPr>
        <p:spPr>
          <a:xfrm>
            <a:off x="885825" y="22888575"/>
            <a:ext cx="28479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[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s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p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ñ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o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l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]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L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g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s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l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ó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u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l</a:t>
            </a:r>
            <a:endParaRPr lang="en-US" sz="1800" dirty="0"/>
          </a:p>
        </p:txBody>
      </p:sp>
      <p:sp>
        <p:nvSpPr>
          <p:cNvPr id="44" name="Text 19"/>
          <p:cNvSpPr/>
          <p:nvPr/>
        </p:nvSpPr>
        <p:spPr>
          <a:xfrm>
            <a:off x="857250" y="22450425"/>
            <a:ext cx="43815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[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s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p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ñ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o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l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]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l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m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y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o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r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(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Z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r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g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o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z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)</a:t>
            </a:r>
            <a:endParaRPr lang="en-US" sz="1800" dirty="0"/>
          </a:p>
        </p:txBody>
      </p:sp>
      <p:sp>
        <p:nvSpPr>
          <p:cNvPr id="45" name="Text 20"/>
          <p:cNvSpPr/>
          <p:nvPr/>
        </p:nvSpPr>
        <p:spPr>
          <a:xfrm>
            <a:off x="7334250" y="21202650"/>
            <a:ext cx="28479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[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g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l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s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h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]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G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u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d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B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o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o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k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S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w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d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n</a:t>
            </a:r>
            <a:endParaRPr lang="en-US" sz="1800" dirty="0"/>
          </a:p>
        </p:txBody>
      </p:sp>
      <p:sp>
        <p:nvSpPr>
          <p:cNvPr id="46" name="Text 21"/>
          <p:cNvSpPr/>
          <p:nvPr/>
        </p:nvSpPr>
        <p:spPr>
          <a:xfrm>
            <a:off x="7334250" y="21659850"/>
            <a:ext cx="26098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[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g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l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s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h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]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G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u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d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B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o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o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k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S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p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n</a:t>
            </a:r>
            <a:endParaRPr lang="en-US" sz="1800" dirty="0"/>
          </a:p>
        </p:txBody>
      </p:sp>
      <p:sp>
        <p:nvSpPr>
          <p:cNvPr id="47" name="Text 22"/>
          <p:cNvSpPr/>
          <p:nvPr/>
        </p:nvSpPr>
        <p:spPr>
          <a:xfrm>
            <a:off x="7334250" y="22069425"/>
            <a:ext cx="40005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[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g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l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s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h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]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l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m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y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o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r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(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M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d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r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d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)</a:t>
            </a:r>
            <a:endParaRPr lang="en-US" sz="1800" dirty="0"/>
          </a:p>
        </p:txBody>
      </p:sp>
      <p:sp>
        <p:nvSpPr>
          <p:cNvPr id="48" name="Text 23"/>
          <p:cNvSpPr/>
          <p:nvPr/>
        </p:nvSpPr>
        <p:spPr>
          <a:xfrm>
            <a:off x="7362825" y="22888575"/>
            <a:ext cx="27146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[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g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l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s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h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]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L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g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s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l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ó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u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l</a:t>
            </a:r>
            <a:endParaRPr lang="en-US" sz="1800" dirty="0"/>
          </a:p>
        </p:txBody>
      </p:sp>
      <p:sp>
        <p:nvSpPr>
          <p:cNvPr id="49" name="Text 24"/>
          <p:cNvSpPr/>
          <p:nvPr/>
        </p:nvSpPr>
        <p:spPr>
          <a:xfrm>
            <a:off x="7334250" y="22450425"/>
            <a:ext cx="424815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[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g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l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s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h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]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l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m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y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o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r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(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Z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r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g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o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z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Syne Regular" pitchFamily="34" charset="0"/>
                <a:ea typeface="Syne Regular" pitchFamily="34" charset="-122"/>
                <a:cs typeface="Syne Regular" pitchFamily="34" charset="-120"/>
              </a:rPr>
              <a:t>)</a:t>
            </a:r>
            <a:endParaRPr lang="en-US" sz="1800" dirty="0"/>
          </a:p>
        </p:txBody>
      </p:sp>
      <p:sp>
        <p:nvSpPr>
          <p:cNvPr id="50" name="Text 25"/>
          <p:cNvSpPr/>
          <p:nvPr/>
        </p:nvSpPr>
        <p:spPr>
          <a:xfrm>
            <a:off x="3743325" y="7553325"/>
            <a:ext cx="5505450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V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Y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3975"/>
              </a:lnSpc>
            </a:pPr>
            <a:r>
              <a:rPr lang="en-US" sz="30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endParaRPr lang="en-US" sz="3000" dirty="0"/>
          </a:p>
        </p:txBody>
      </p:sp>
      <p:sp>
        <p:nvSpPr>
          <p:cNvPr id="51" name="Text 26"/>
          <p:cNvSpPr/>
          <p:nvPr/>
        </p:nvSpPr>
        <p:spPr>
          <a:xfrm>
            <a:off x="5057775" y="9010650"/>
            <a:ext cx="32385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05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8</a:t>
            </a:r>
            <a:pPr algn="l">
              <a:lnSpc>
                <a:spcPts val="1350"/>
              </a:lnSpc>
            </a:pPr>
            <a:r>
              <a:rPr lang="en-US" sz="105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5</a:t>
            </a:r>
            <a:pPr algn="l">
              <a:lnSpc>
                <a:spcPts val="1350"/>
              </a:lnSpc>
            </a:pPr>
            <a:r>
              <a:rPr lang="en-US" sz="105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endParaRPr lang="en-US" sz="1050" dirty="0"/>
          </a:p>
        </p:txBody>
      </p:sp>
      <p:sp>
        <p:nvSpPr>
          <p:cNvPr id="52" name="Text 27"/>
          <p:cNvSpPr/>
          <p:nvPr/>
        </p:nvSpPr>
        <p:spPr>
          <a:xfrm>
            <a:off x="4800600" y="11010900"/>
            <a:ext cx="41910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05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3</a:t>
            </a:r>
            <a:pPr algn="l">
              <a:lnSpc>
                <a:spcPts val="1350"/>
              </a:lnSpc>
            </a:pPr>
            <a:r>
              <a:rPr lang="en-US" sz="105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l">
              <a:lnSpc>
                <a:spcPts val="1350"/>
              </a:lnSpc>
            </a:pPr>
            <a:r>
              <a:rPr lang="en-US" sz="105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3</a:t>
            </a:r>
            <a:pPr algn="l">
              <a:lnSpc>
                <a:spcPts val="1350"/>
              </a:lnSpc>
            </a:pPr>
            <a:r>
              <a:rPr lang="en-US" sz="105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endParaRPr lang="en-US" sz="1050" dirty="0"/>
          </a:p>
        </p:txBody>
      </p:sp>
      <p:sp>
        <p:nvSpPr>
          <p:cNvPr id="53" name="Text 28"/>
          <p:cNvSpPr/>
          <p:nvPr/>
        </p:nvSpPr>
        <p:spPr>
          <a:xfrm>
            <a:off x="3895725" y="10687050"/>
            <a:ext cx="29527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05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4</a:t>
            </a:r>
            <a:pPr algn="l">
              <a:lnSpc>
                <a:spcPts val="1350"/>
              </a:lnSpc>
            </a:pPr>
            <a:r>
              <a:rPr lang="en-US" sz="105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1</a:t>
            </a:r>
            <a:pPr algn="l">
              <a:lnSpc>
                <a:spcPts val="1350"/>
              </a:lnSpc>
            </a:pPr>
            <a:r>
              <a:rPr lang="en-US" sz="105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endParaRPr lang="en-US" sz="1050" dirty="0"/>
          </a:p>
        </p:txBody>
      </p:sp>
      <p:sp>
        <p:nvSpPr>
          <p:cNvPr id="54" name="Text 29"/>
          <p:cNvSpPr/>
          <p:nvPr/>
        </p:nvSpPr>
        <p:spPr>
          <a:xfrm>
            <a:off x="5638800" y="9972675"/>
            <a:ext cx="42862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05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3</a:t>
            </a:r>
            <a:pPr algn="l">
              <a:lnSpc>
                <a:spcPts val="1350"/>
              </a:lnSpc>
            </a:pPr>
            <a:r>
              <a:rPr lang="en-US" sz="105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l">
              <a:lnSpc>
                <a:spcPts val="1350"/>
              </a:lnSpc>
            </a:pPr>
            <a:r>
              <a:rPr lang="en-US" sz="105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4</a:t>
            </a:r>
            <a:pPr algn="l">
              <a:lnSpc>
                <a:spcPts val="1350"/>
              </a:lnSpc>
            </a:pPr>
            <a:r>
              <a:rPr lang="en-US" sz="105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endParaRPr lang="en-US" sz="1050" dirty="0"/>
          </a:p>
        </p:txBody>
      </p:sp>
      <p:sp>
        <p:nvSpPr>
          <p:cNvPr id="55" name="Text 30"/>
          <p:cNvSpPr/>
          <p:nvPr/>
        </p:nvSpPr>
        <p:spPr>
          <a:xfrm>
            <a:off x="7419975" y="9239250"/>
            <a:ext cx="132397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b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(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%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)</a:t>
            </a:r>
            <a:endParaRPr lang="en-US" sz="1050" dirty="0"/>
          </a:p>
        </p:txBody>
      </p:sp>
      <p:sp>
        <p:nvSpPr>
          <p:cNvPr id="56" name="Text 31"/>
          <p:cNvSpPr/>
          <p:nvPr/>
        </p:nvSpPr>
        <p:spPr>
          <a:xfrm>
            <a:off x="7419975" y="9810750"/>
            <a:ext cx="166687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B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(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4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%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)</a:t>
            </a:r>
            <a:endParaRPr lang="en-US" sz="1050" dirty="0"/>
          </a:p>
        </p:txBody>
      </p:sp>
      <p:sp>
        <p:nvSpPr>
          <p:cNvPr id="57" name="Text 32"/>
          <p:cNvSpPr/>
          <p:nvPr/>
        </p:nvSpPr>
        <p:spPr>
          <a:xfrm>
            <a:off x="7419975" y="10458450"/>
            <a:ext cx="234315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g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y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v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(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4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%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)</a:t>
            </a:r>
            <a:endParaRPr lang="en-US" sz="1050" dirty="0"/>
          </a:p>
        </p:txBody>
      </p:sp>
      <p:sp>
        <p:nvSpPr>
          <p:cNvPr id="58" name="Text 33"/>
          <p:cNvSpPr/>
          <p:nvPr/>
        </p:nvSpPr>
        <p:spPr>
          <a:xfrm>
            <a:off x="7419975" y="11029950"/>
            <a:ext cx="144780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ú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b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(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6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%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)</a:t>
            </a:r>
            <a:endParaRPr lang="en-US" sz="1050" dirty="0"/>
          </a:p>
        </p:txBody>
      </p:sp>
      <p:sp>
        <p:nvSpPr>
          <p:cNvPr id="59" name="Text 34"/>
          <p:cNvSpPr/>
          <p:nvPr/>
        </p:nvSpPr>
        <p:spPr>
          <a:xfrm>
            <a:off x="3905250" y="12744450"/>
            <a:ext cx="419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9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9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endParaRPr lang="en-US" sz="1500" dirty="0"/>
          </a:p>
        </p:txBody>
      </p:sp>
      <p:sp>
        <p:nvSpPr>
          <p:cNvPr id="60" name="Text 35"/>
          <p:cNvSpPr/>
          <p:nvPr/>
        </p:nvSpPr>
        <p:spPr>
          <a:xfrm>
            <a:off x="5457825" y="12687300"/>
            <a:ext cx="4667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5</a:t>
            </a:r>
            <a:endParaRPr lang="en-US" sz="1500" dirty="0"/>
          </a:p>
        </p:txBody>
      </p:sp>
      <p:sp>
        <p:nvSpPr>
          <p:cNvPr id="61" name="Text 36"/>
          <p:cNvSpPr/>
          <p:nvPr/>
        </p:nvSpPr>
        <p:spPr>
          <a:xfrm>
            <a:off x="6953250" y="12687300"/>
            <a:ext cx="400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5</a:t>
            </a:r>
            <a:endParaRPr lang="en-US" sz="1500" dirty="0"/>
          </a:p>
        </p:txBody>
      </p:sp>
      <p:sp>
        <p:nvSpPr>
          <p:cNvPr id="62" name="Text 37"/>
          <p:cNvSpPr/>
          <p:nvPr/>
        </p:nvSpPr>
        <p:spPr>
          <a:xfrm>
            <a:off x="4676775" y="12687300"/>
            <a:ext cx="4857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endParaRPr lang="en-US" sz="1500" dirty="0"/>
          </a:p>
        </p:txBody>
      </p:sp>
      <p:sp>
        <p:nvSpPr>
          <p:cNvPr id="63" name="Text 38"/>
          <p:cNvSpPr/>
          <p:nvPr/>
        </p:nvSpPr>
        <p:spPr>
          <a:xfrm>
            <a:off x="6229350" y="12687300"/>
            <a:ext cx="419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endParaRPr lang="en-US" sz="1500" dirty="0"/>
          </a:p>
        </p:txBody>
      </p:sp>
      <p:sp>
        <p:nvSpPr>
          <p:cNvPr id="64" name="Text 39"/>
          <p:cNvSpPr/>
          <p:nvPr/>
        </p:nvSpPr>
        <p:spPr>
          <a:xfrm>
            <a:off x="7724775" y="12687300"/>
            <a:ext cx="457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endParaRPr lang="en-US" sz="1500" dirty="0"/>
          </a:p>
        </p:txBody>
      </p:sp>
      <p:sp>
        <p:nvSpPr>
          <p:cNvPr id="65" name="Text 40"/>
          <p:cNvSpPr/>
          <p:nvPr/>
        </p:nvSpPr>
        <p:spPr>
          <a:xfrm>
            <a:off x="8486775" y="12687300"/>
            <a:ext cx="4381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endParaRPr lang="en-US" sz="1500" dirty="0"/>
          </a:p>
        </p:txBody>
      </p:sp>
      <p:sp>
        <p:nvSpPr>
          <p:cNvPr id="66" name="Text 41"/>
          <p:cNvSpPr/>
          <p:nvPr/>
        </p:nvSpPr>
        <p:spPr>
          <a:xfrm>
            <a:off x="7579658" y="422763"/>
            <a:ext cx="2428254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3716000" cy="11239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0" y="36899850"/>
            <a:ext cx="13716000" cy="110013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486650" y="27736800"/>
            <a:ext cx="3714750" cy="4781550"/>
          </a:xfrm>
          <a:prstGeom prst="rect">
            <a:avLst/>
          </a:prstGeom>
        </p:spPr>
      </p:pic>
      <p:pic>
        <p:nvPicPr>
          <p:cNvPr id="5" name="Image 3" descr="preencoded.png">
            <a:hlinkClick r:id="rId5" tooltip="Go to Slide 7" action="ppaction://hlinksldjump"/>
      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724775" y="31165800"/>
            <a:ext cx="3228975" cy="10549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2409825" y="27736800"/>
            <a:ext cx="3714750" cy="47815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2638425" y="31165800"/>
            <a:ext cx="3228975" cy="105496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628650" y="25288875"/>
            <a:ext cx="5238750" cy="7810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7286625" y="25288875"/>
            <a:ext cx="5238750" cy="7810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7724775" y="8810625"/>
            <a:ext cx="5238750" cy="7810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12430125" y="104775"/>
            <a:ext cx="1038225" cy="914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1609725" y="2571750"/>
            <a:ext cx="10391775" cy="60579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1438275" y="12687300"/>
            <a:ext cx="4038600" cy="166687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1438275" y="14468475"/>
            <a:ext cx="4038600" cy="1647825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1438275" y="16154400"/>
            <a:ext cx="171450" cy="3619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1524000" y="16154400"/>
            <a:ext cx="38100" cy="3619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1476375" y="16154400"/>
            <a:ext cx="180975" cy="3619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1209675" y="12030075"/>
            <a:ext cx="6072188" cy="4700588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6981825" y="276225"/>
            <a:ext cx="4524375" cy="5715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7419975" y="19469100"/>
            <a:ext cx="1447800" cy="14478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10582275" y="19592925"/>
            <a:ext cx="1466850" cy="173355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10601325" y="22583775"/>
            <a:ext cx="1447800" cy="14478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7362825" y="22088475"/>
            <a:ext cx="1466850" cy="202882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4"/>
          <a:srcRect l="0" r="0" t="0" b="0"/>
          <a:stretch/>
        </p:blipFill>
        <p:spPr>
          <a:xfrm>
            <a:off x="7286625" y="11620500"/>
            <a:ext cx="6048375" cy="489585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5"/>
          <a:srcRect l="0" r="0" t="0" b="0"/>
          <a:stretch/>
        </p:blipFill>
        <p:spPr>
          <a:xfrm>
            <a:off x="8601075" y="11258550"/>
            <a:ext cx="4572000" cy="97155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6"/>
          <a:srcRect l="0" r="0" t="0" b="0"/>
          <a:stretch/>
        </p:blipFill>
        <p:spPr>
          <a:xfrm>
            <a:off x="12887325" y="36195000"/>
            <a:ext cx="466725" cy="466725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7724775" y="28060650"/>
            <a:ext cx="32289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F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U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U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P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Y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3000" dirty="0"/>
          </a:p>
        </p:txBody>
      </p:sp>
      <p:sp>
        <p:nvSpPr>
          <p:cNvPr id="28" name="Text 1"/>
          <p:cNvSpPr/>
          <p:nvPr/>
        </p:nvSpPr>
        <p:spPr>
          <a:xfrm>
            <a:off x="8296275" y="31448834"/>
            <a:ext cx="2085975" cy="50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2400" dirty="0"/>
          </a:p>
        </p:txBody>
      </p:sp>
      <p:sp>
        <p:nvSpPr>
          <p:cNvPr id="29" name="Shape 2">
            <a:hlinkClick r:id="rId27" tooltip="Go to Slide 7" action="ppaction://hlinksldjump"/>
          </p:cNvPr>
          <p:cNvSpPr/>
          <p:nvPr/>
        </p:nvSpPr>
        <p:spPr>
          <a:xfrm>
            <a:off x="8296275" y="31448834"/>
            <a:ext cx="2085975" cy="5017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0" name="Text 3"/>
          <p:cNvSpPr/>
          <p:nvPr/>
        </p:nvSpPr>
        <p:spPr>
          <a:xfrm>
            <a:off x="2647950" y="28060650"/>
            <a:ext cx="32289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1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.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.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€</a:t>
            </a:r>
            <a:endParaRPr lang="en-US" sz="3000" dirty="0"/>
          </a:p>
        </p:txBody>
      </p:sp>
      <p:sp>
        <p:nvSpPr>
          <p:cNvPr id="31" name="Text 4"/>
          <p:cNvSpPr/>
          <p:nvPr/>
        </p:nvSpPr>
        <p:spPr>
          <a:xfrm>
            <a:off x="3209925" y="31448834"/>
            <a:ext cx="2085975" cy="50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2400" dirty="0"/>
          </a:p>
        </p:txBody>
      </p:sp>
      <p:sp>
        <p:nvSpPr>
          <p:cNvPr id="32" name="Text 5"/>
          <p:cNvSpPr/>
          <p:nvPr/>
        </p:nvSpPr>
        <p:spPr>
          <a:xfrm>
            <a:off x="2809875" y="29527500"/>
            <a:ext cx="2743200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F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y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s</a:t>
            </a:r>
            <a:endParaRPr lang="en-US" sz="2400" dirty="0"/>
          </a:p>
        </p:txBody>
      </p:sp>
      <p:sp>
        <p:nvSpPr>
          <p:cNvPr id="33" name="Text 6"/>
          <p:cNvSpPr/>
          <p:nvPr/>
        </p:nvSpPr>
        <p:spPr>
          <a:xfrm>
            <a:off x="857250" y="20916900"/>
            <a:ext cx="4152900" cy="1381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f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q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,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v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z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,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v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B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s</a:t>
            </a:r>
            <a:pPr algn="ctr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.</a:t>
            </a:r>
            <a:endParaRPr lang="en-US" sz="1800" dirty="0"/>
          </a:p>
        </p:txBody>
      </p:sp>
      <p:sp>
        <p:nvSpPr>
          <p:cNvPr id="34" name="Text 7"/>
          <p:cNvSpPr/>
          <p:nvPr/>
        </p:nvSpPr>
        <p:spPr>
          <a:xfrm>
            <a:off x="7315200" y="21326475"/>
            <a:ext cx="17335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0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3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9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7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µ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/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³</a:t>
            </a:r>
            <a:endParaRPr lang="en-US" sz="2400" dirty="0"/>
          </a:p>
        </p:txBody>
      </p:sp>
      <p:sp>
        <p:nvSpPr>
          <p:cNvPr id="35" name="Text 8"/>
          <p:cNvSpPr/>
          <p:nvPr/>
        </p:nvSpPr>
        <p:spPr>
          <a:xfrm>
            <a:off x="7600950" y="24393525"/>
            <a:ext cx="9810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4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8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Q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endParaRPr lang="en-US" sz="2400" dirty="0"/>
          </a:p>
        </p:txBody>
      </p:sp>
      <p:sp>
        <p:nvSpPr>
          <p:cNvPr id="36" name="Text 9"/>
          <p:cNvSpPr/>
          <p:nvPr/>
        </p:nvSpPr>
        <p:spPr>
          <a:xfrm>
            <a:off x="10401300" y="24393525"/>
            <a:ext cx="19907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O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2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7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µ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/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³</a:t>
            </a:r>
            <a:endParaRPr lang="en-US" sz="2400" dirty="0"/>
          </a:p>
        </p:txBody>
      </p:sp>
      <p:sp>
        <p:nvSpPr>
          <p:cNvPr id="37" name="Text 10"/>
          <p:cNvSpPr/>
          <p:nvPr/>
        </p:nvSpPr>
        <p:spPr>
          <a:xfrm>
            <a:off x="1228725" y="25536525"/>
            <a:ext cx="42100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f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endParaRPr lang="en-US" sz="2400" dirty="0"/>
          </a:p>
        </p:txBody>
      </p:sp>
      <p:sp>
        <p:nvSpPr>
          <p:cNvPr id="38" name="Text 11"/>
          <p:cNvSpPr/>
          <p:nvPr/>
        </p:nvSpPr>
        <p:spPr>
          <a:xfrm>
            <a:off x="7858125" y="25488900"/>
            <a:ext cx="42100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2400" dirty="0"/>
          </a:p>
        </p:txBody>
      </p:sp>
      <p:sp>
        <p:nvSpPr>
          <p:cNvPr id="39" name="Text 12"/>
          <p:cNvSpPr/>
          <p:nvPr/>
        </p:nvSpPr>
        <p:spPr>
          <a:xfrm>
            <a:off x="8296275" y="9010650"/>
            <a:ext cx="42100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endParaRPr lang="en-US" sz="2400" dirty="0"/>
          </a:p>
        </p:txBody>
      </p:sp>
      <p:sp>
        <p:nvSpPr>
          <p:cNvPr id="40" name="Text 13"/>
          <p:cNvSpPr/>
          <p:nvPr/>
        </p:nvSpPr>
        <p:spPr>
          <a:xfrm>
            <a:off x="561975" y="419100"/>
            <a:ext cx="15811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endParaRPr lang="en-US" sz="2400" dirty="0"/>
          </a:p>
        </p:txBody>
      </p:sp>
      <p:sp>
        <p:nvSpPr>
          <p:cNvPr id="41" name="Text 14"/>
          <p:cNvSpPr/>
          <p:nvPr/>
        </p:nvSpPr>
        <p:spPr>
          <a:xfrm>
            <a:off x="3581400" y="7496175"/>
            <a:ext cx="4095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FFFFFF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6</a:t>
            </a:r>
            <a:endParaRPr lang="en-US" sz="1500" dirty="0"/>
          </a:p>
        </p:txBody>
      </p:sp>
      <p:sp>
        <p:nvSpPr>
          <p:cNvPr id="42" name="Text 15"/>
          <p:cNvSpPr/>
          <p:nvPr/>
        </p:nvSpPr>
        <p:spPr>
          <a:xfrm>
            <a:off x="5133975" y="7439025"/>
            <a:ext cx="4095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8</a:t>
            </a:r>
            <a:endParaRPr lang="en-US" sz="1500" dirty="0"/>
          </a:p>
        </p:txBody>
      </p:sp>
      <p:sp>
        <p:nvSpPr>
          <p:cNvPr id="43" name="Text 16"/>
          <p:cNvSpPr/>
          <p:nvPr/>
        </p:nvSpPr>
        <p:spPr>
          <a:xfrm>
            <a:off x="6629400" y="7439025"/>
            <a:ext cx="457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endParaRPr lang="en-US" sz="1500" dirty="0"/>
          </a:p>
        </p:txBody>
      </p:sp>
      <p:sp>
        <p:nvSpPr>
          <p:cNvPr id="44" name="Text 17"/>
          <p:cNvSpPr/>
          <p:nvPr/>
        </p:nvSpPr>
        <p:spPr>
          <a:xfrm>
            <a:off x="4352925" y="7439025"/>
            <a:ext cx="400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7</a:t>
            </a:r>
            <a:endParaRPr lang="en-US" sz="1500" dirty="0"/>
          </a:p>
        </p:txBody>
      </p:sp>
      <p:sp>
        <p:nvSpPr>
          <p:cNvPr id="45" name="Text 18"/>
          <p:cNvSpPr/>
          <p:nvPr/>
        </p:nvSpPr>
        <p:spPr>
          <a:xfrm>
            <a:off x="5905500" y="7439025"/>
            <a:ext cx="4095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9</a:t>
            </a:r>
            <a:endParaRPr lang="en-US" sz="1500" dirty="0"/>
          </a:p>
        </p:txBody>
      </p:sp>
      <p:sp>
        <p:nvSpPr>
          <p:cNvPr id="46" name="Text 19"/>
          <p:cNvSpPr/>
          <p:nvPr/>
        </p:nvSpPr>
        <p:spPr>
          <a:xfrm>
            <a:off x="7400925" y="7439025"/>
            <a:ext cx="3905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endParaRPr lang="en-US" sz="1500" dirty="0"/>
          </a:p>
        </p:txBody>
      </p:sp>
      <p:sp>
        <p:nvSpPr>
          <p:cNvPr id="47" name="Text 20"/>
          <p:cNvSpPr/>
          <p:nvPr/>
        </p:nvSpPr>
        <p:spPr>
          <a:xfrm>
            <a:off x="8963025" y="7439025"/>
            <a:ext cx="4667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3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endParaRPr lang="en-US" sz="1500" dirty="0"/>
          </a:p>
        </p:txBody>
      </p:sp>
      <p:sp>
        <p:nvSpPr>
          <p:cNvPr id="48" name="Text 21"/>
          <p:cNvSpPr/>
          <p:nvPr/>
        </p:nvSpPr>
        <p:spPr>
          <a:xfrm>
            <a:off x="8210550" y="7439025"/>
            <a:ext cx="4381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endParaRPr lang="en-US" sz="1500" dirty="0"/>
          </a:p>
        </p:txBody>
      </p:sp>
      <p:sp>
        <p:nvSpPr>
          <p:cNvPr id="49" name="Text 22"/>
          <p:cNvSpPr/>
          <p:nvPr/>
        </p:nvSpPr>
        <p:spPr>
          <a:xfrm>
            <a:off x="9772650" y="7439025"/>
            <a:ext cx="4667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5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endParaRPr lang="en-US" sz="1500" dirty="0"/>
          </a:p>
        </p:txBody>
      </p:sp>
      <p:sp>
        <p:nvSpPr>
          <p:cNvPr id="50" name="Text 23"/>
          <p:cNvSpPr/>
          <p:nvPr/>
        </p:nvSpPr>
        <p:spPr>
          <a:xfrm>
            <a:off x="9096375" y="4400550"/>
            <a:ext cx="182880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.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3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3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,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3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6</a:t>
            </a:r>
            <a:endParaRPr lang="en-US" sz="1050" dirty="0"/>
          </a:p>
        </p:txBody>
      </p:sp>
      <p:sp>
        <p:nvSpPr>
          <p:cNvPr id="51" name="Text 24"/>
          <p:cNvSpPr/>
          <p:nvPr/>
        </p:nvSpPr>
        <p:spPr>
          <a:xfrm>
            <a:off x="9096375" y="5619750"/>
            <a:ext cx="188595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4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3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6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,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9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6</a:t>
            </a:r>
            <a:endParaRPr lang="en-US" sz="1050" dirty="0"/>
          </a:p>
        </p:txBody>
      </p:sp>
      <p:sp>
        <p:nvSpPr>
          <p:cNvPr id="52" name="Text 25"/>
          <p:cNvSpPr/>
          <p:nvPr/>
        </p:nvSpPr>
        <p:spPr>
          <a:xfrm>
            <a:off x="9096375" y="6191250"/>
            <a:ext cx="188595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H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4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.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6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3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7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,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3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9</a:t>
            </a:r>
            <a:endParaRPr lang="en-US" sz="1050" dirty="0"/>
          </a:p>
        </p:txBody>
      </p:sp>
      <p:sp>
        <p:nvSpPr>
          <p:cNvPr id="53" name="Text 26"/>
          <p:cNvSpPr/>
          <p:nvPr/>
        </p:nvSpPr>
        <p:spPr>
          <a:xfrm>
            <a:off x="9096375" y="3790950"/>
            <a:ext cx="217170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F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,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7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9</a:t>
            </a:r>
            <a:endParaRPr lang="en-US" sz="1050" dirty="0"/>
          </a:p>
        </p:txBody>
      </p:sp>
      <p:sp>
        <p:nvSpPr>
          <p:cNvPr id="54" name="Text 27"/>
          <p:cNvSpPr/>
          <p:nvPr/>
        </p:nvSpPr>
        <p:spPr>
          <a:xfrm>
            <a:off x="9096375" y="3190875"/>
            <a:ext cx="165735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F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6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6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,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7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5</a:t>
            </a:r>
            <a:endParaRPr lang="en-US" sz="1050" dirty="0"/>
          </a:p>
        </p:txBody>
      </p:sp>
      <p:sp>
        <p:nvSpPr>
          <p:cNvPr id="55" name="Text 28"/>
          <p:cNvSpPr/>
          <p:nvPr/>
        </p:nvSpPr>
        <p:spPr>
          <a:xfrm>
            <a:off x="9096375" y="4972050"/>
            <a:ext cx="222885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H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F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.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4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,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7</a:t>
            </a:r>
            <a:pPr algn="l">
              <a:lnSpc>
                <a:spcPts val="1350"/>
              </a:lnSpc>
            </a:pPr>
            <a:r>
              <a:rPr lang="en-US" sz="105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5</a:t>
            </a:r>
            <a:endParaRPr lang="en-US" sz="1050" dirty="0"/>
          </a:p>
        </p:txBody>
      </p:sp>
      <p:sp>
        <p:nvSpPr>
          <p:cNvPr id="56" name="Text 29"/>
          <p:cNvSpPr/>
          <p:nvPr/>
        </p:nvSpPr>
        <p:spPr>
          <a:xfrm>
            <a:off x="4937085" y="14953497"/>
            <a:ext cx="333674" cy="247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4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8</a:t>
            </a:r>
            <a:endParaRPr lang="en-US" sz="1500" dirty="0"/>
          </a:p>
        </p:txBody>
      </p:sp>
      <p:sp>
        <p:nvSpPr>
          <p:cNvPr id="57" name="Text 30"/>
          <p:cNvSpPr/>
          <p:nvPr/>
        </p:nvSpPr>
        <p:spPr>
          <a:xfrm>
            <a:off x="3602394" y="15381452"/>
            <a:ext cx="295540" cy="247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8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9</a:t>
            </a:r>
            <a:endParaRPr lang="en-US" sz="1500" dirty="0"/>
          </a:p>
        </p:txBody>
      </p:sp>
      <p:sp>
        <p:nvSpPr>
          <p:cNvPr id="58" name="Text 31"/>
          <p:cNvSpPr/>
          <p:nvPr/>
        </p:nvSpPr>
        <p:spPr>
          <a:xfrm>
            <a:off x="2229557" y="15809407"/>
            <a:ext cx="238339" cy="247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5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endParaRPr lang="en-US" sz="1500" dirty="0"/>
          </a:p>
        </p:txBody>
      </p:sp>
      <p:sp>
        <p:nvSpPr>
          <p:cNvPr id="59" name="Text 32"/>
          <p:cNvSpPr/>
          <p:nvPr/>
        </p:nvSpPr>
        <p:spPr>
          <a:xfrm>
            <a:off x="1771650" y="16240125"/>
            <a:ext cx="228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&lt;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3</a:t>
            </a:r>
            <a:endParaRPr lang="en-US" sz="1500" dirty="0"/>
          </a:p>
        </p:txBody>
      </p:sp>
      <p:sp>
        <p:nvSpPr>
          <p:cNvPr id="60" name="Text 33"/>
          <p:cNvSpPr/>
          <p:nvPr/>
        </p:nvSpPr>
        <p:spPr>
          <a:xfrm>
            <a:off x="657225" y="12734925"/>
            <a:ext cx="4095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6</a:t>
            </a:r>
            <a:endParaRPr lang="en-US" sz="1500" dirty="0"/>
          </a:p>
        </p:txBody>
      </p:sp>
      <p:sp>
        <p:nvSpPr>
          <p:cNvPr id="61" name="Text 34"/>
          <p:cNvSpPr/>
          <p:nvPr/>
        </p:nvSpPr>
        <p:spPr>
          <a:xfrm>
            <a:off x="5657850" y="12734925"/>
            <a:ext cx="3333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8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5</a:t>
            </a:r>
            <a:endParaRPr lang="en-US" sz="1500" dirty="0"/>
          </a:p>
        </p:txBody>
      </p:sp>
      <p:sp>
        <p:nvSpPr>
          <p:cNvPr id="62" name="Text 35"/>
          <p:cNvSpPr/>
          <p:nvPr/>
        </p:nvSpPr>
        <p:spPr>
          <a:xfrm>
            <a:off x="676275" y="13173075"/>
            <a:ext cx="400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7</a:t>
            </a:r>
            <a:endParaRPr lang="en-US" sz="1500" dirty="0"/>
          </a:p>
        </p:txBody>
      </p:sp>
      <p:sp>
        <p:nvSpPr>
          <p:cNvPr id="63" name="Text 36"/>
          <p:cNvSpPr/>
          <p:nvPr/>
        </p:nvSpPr>
        <p:spPr>
          <a:xfrm>
            <a:off x="666750" y="14468475"/>
            <a:ext cx="4667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endParaRPr lang="en-US" sz="1500" dirty="0"/>
          </a:p>
        </p:txBody>
      </p:sp>
      <p:sp>
        <p:nvSpPr>
          <p:cNvPr id="64" name="Text 37"/>
          <p:cNvSpPr/>
          <p:nvPr/>
        </p:nvSpPr>
        <p:spPr>
          <a:xfrm>
            <a:off x="5686425" y="13173075"/>
            <a:ext cx="3429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8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9</a:t>
            </a:r>
            <a:endParaRPr lang="en-US" sz="1500" dirty="0"/>
          </a:p>
        </p:txBody>
      </p:sp>
      <p:sp>
        <p:nvSpPr>
          <p:cNvPr id="65" name="Text 38"/>
          <p:cNvSpPr/>
          <p:nvPr/>
        </p:nvSpPr>
        <p:spPr>
          <a:xfrm>
            <a:off x="657225" y="13611225"/>
            <a:ext cx="4095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8</a:t>
            </a:r>
            <a:endParaRPr lang="en-US" sz="1500" dirty="0"/>
          </a:p>
        </p:txBody>
      </p:sp>
      <p:sp>
        <p:nvSpPr>
          <p:cNvPr id="66" name="Text 39"/>
          <p:cNvSpPr/>
          <p:nvPr/>
        </p:nvSpPr>
        <p:spPr>
          <a:xfrm>
            <a:off x="638175" y="14906625"/>
            <a:ext cx="4095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endParaRPr lang="en-US" sz="1500" dirty="0"/>
          </a:p>
        </p:txBody>
      </p:sp>
      <p:sp>
        <p:nvSpPr>
          <p:cNvPr id="67" name="Text 40"/>
          <p:cNvSpPr/>
          <p:nvPr/>
        </p:nvSpPr>
        <p:spPr>
          <a:xfrm>
            <a:off x="638175" y="15763875"/>
            <a:ext cx="4762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3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endParaRPr lang="en-US" sz="1500" dirty="0"/>
          </a:p>
        </p:txBody>
      </p:sp>
      <p:sp>
        <p:nvSpPr>
          <p:cNvPr id="68" name="Text 41"/>
          <p:cNvSpPr/>
          <p:nvPr/>
        </p:nvSpPr>
        <p:spPr>
          <a:xfrm>
            <a:off x="5610225" y="13611225"/>
            <a:ext cx="3333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8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3</a:t>
            </a:r>
            <a:endParaRPr lang="en-US" sz="1500" dirty="0"/>
          </a:p>
        </p:txBody>
      </p:sp>
      <p:sp>
        <p:nvSpPr>
          <p:cNvPr id="69" name="Text 42"/>
          <p:cNvSpPr/>
          <p:nvPr/>
        </p:nvSpPr>
        <p:spPr>
          <a:xfrm>
            <a:off x="657225" y="14030325"/>
            <a:ext cx="40957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9</a:t>
            </a:r>
            <a:endParaRPr lang="en-US" sz="1500" dirty="0"/>
          </a:p>
        </p:txBody>
      </p:sp>
      <p:sp>
        <p:nvSpPr>
          <p:cNvPr id="70" name="Text 43"/>
          <p:cNvSpPr/>
          <p:nvPr/>
        </p:nvSpPr>
        <p:spPr>
          <a:xfrm>
            <a:off x="638175" y="15316200"/>
            <a:ext cx="457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endParaRPr lang="en-US" sz="1500" dirty="0"/>
          </a:p>
        </p:txBody>
      </p:sp>
      <p:sp>
        <p:nvSpPr>
          <p:cNvPr id="71" name="Text 44"/>
          <p:cNvSpPr/>
          <p:nvPr/>
        </p:nvSpPr>
        <p:spPr>
          <a:xfrm>
            <a:off x="638175" y="16173450"/>
            <a:ext cx="4762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5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endParaRPr lang="en-US" sz="1500" dirty="0"/>
          </a:p>
        </p:txBody>
      </p:sp>
      <p:sp>
        <p:nvSpPr>
          <p:cNvPr id="72" name="Text 45"/>
          <p:cNvSpPr/>
          <p:nvPr/>
        </p:nvSpPr>
        <p:spPr>
          <a:xfrm>
            <a:off x="5562600" y="14030325"/>
            <a:ext cx="3143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7</a:t>
            </a:r>
            <a:pPr algn="l">
              <a:lnSpc>
                <a:spcPts val="1950"/>
              </a:lnSpc>
            </a:pPr>
            <a:r>
              <a:rPr lang="en-US" sz="15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4</a:t>
            </a:r>
            <a:endParaRPr lang="en-US" sz="1500" dirty="0"/>
          </a:p>
        </p:txBody>
      </p:sp>
      <p:sp>
        <p:nvSpPr>
          <p:cNvPr id="73" name="Text 46"/>
          <p:cNvSpPr/>
          <p:nvPr/>
        </p:nvSpPr>
        <p:spPr>
          <a:xfrm>
            <a:off x="457200" y="10839450"/>
            <a:ext cx="5676900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k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endParaRPr lang="en-US" sz="3000" dirty="0"/>
          </a:p>
        </p:txBody>
      </p:sp>
      <p:sp>
        <p:nvSpPr>
          <p:cNvPr id="74" name="Text 47"/>
          <p:cNvSpPr/>
          <p:nvPr/>
        </p:nvSpPr>
        <p:spPr>
          <a:xfrm>
            <a:off x="1943100" y="2466975"/>
            <a:ext cx="5657850" cy="1181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G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f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v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endParaRPr lang="en-US" sz="3000" dirty="0"/>
          </a:p>
        </p:txBody>
      </p:sp>
      <p:sp>
        <p:nvSpPr>
          <p:cNvPr id="75" name="Text 48"/>
          <p:cNvSpPr/>
          <p:nvPr/>
        </p:nvSpPr>
        <p:spPr>
          <a:xfrm>
            <a:off x="7579658" y="422765"/>
            <a:ext cx="2428254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endParaRPr lang="en-US" sz="1800" dirty="0"/>
          </a:p>
        </p:txBody>
      </p:sp>
      <p:sp>
        <p:nvSpPr>
          <p:cNvPr id="76" name="Text 49"/>
          <p:cNvSpPr/>
          <p:nvPr/>
        </p:nvSpPr>
        <p:spPr>
          <a:xfrm>
            <a:off x="10201275" y="21488400"/>
            <a:ext cx="21621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P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1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0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1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5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µ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g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/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l">
              <a:lnSpc>
                <a:spcPts val="2925"/>
              </a:lnSpc>
            </a:pPr>
            <a:r>
              <a:rPr lang="en-US" sz="24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³</a:t>
            </a:r>
            <a:endParaRPr lang="en-US" sz="2400" dirty="0"/>
          </a:p>
        </p:txBody>
      </p:sp>
      <p:sp>
        <p:nvSpPr>
          <p:cNvPr id="77" name="Text 50"/>
          <p:cNvSpPr/>
          <p:nvPr/>
        </p:nvSpPr>
        <p:spPr>
          <a:xfrm>
            <a:off x="8753475" y="10829925"/>
            <a:ext cx="5676900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Q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000000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endParaRPr lang="en-US" sz="3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3716000" cy="11239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2430125" y="104775"/>
            <a:ext cx="1038225" cy="9144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857250" y="2143125"/>
            <a:ext cx="12001500" cy="471487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981825" y="276225"/>
            <a:ext cx="4524375" cy="571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9001125" y="5667375"/>
            <a:ext cx="3228975" cy="763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9144000" y="8572500"/>
            <a:ext cx="3714750" cy="47815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857250" y="8591550"/>
            <a:ext cx="3714750" cy="4781550"/>
          </a:xfrm>
          <a:prstGeom prst="rect">
            <a:avLst/>
          </a:prstGeom>
        </p:spPr>
      </p:pic>
      <p:pic>
        <p:nvPicPr>
          <p:cNvPr id="9" name="Image 7" descr="preencoded.png">
            <a:hlinkClick r:id="rId9" tooltip="Go to Slide 5" action="ppaction://hlinksldjump"/>
      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085850" y="12192000"/>
            <a:ext cx="3228975" cy="763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4962525" y="8591550"/>
            <a:ext cx="3714750" cy="4781550"/>
          </a:xfrm>
          <a:prstGeom prst="rect">
            <a:avLst/>
          </a:prstGeom>
        </p:spPr>
      </p:pic>
      <p:pic>
        <p:nvPicPr>
          <p:cNvPr id="11" name="Image 9" descr="preencoded.png">
            <a:hlinkClick r:id="rId12" tooltip="Go to Slide 7" action="ppaction://hlinksldjump"/>
      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5200650" y="12153900"/>
            <a:ext cx="3228975" cy="763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9382125" y="12163425"/>
            <a:ext cx="3228975" cy="7636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3209925" y="17059275"/>
            <a:ext cx="561975" cy="56197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3495675" y="16725900"/>
            <a:ext cx="9525" cy="2095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3086100" y="16925925"/>
            <a:ext cx="137499" cy="170236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3495675" y="17735550"/>
            <a:ext cx="9525" cy="2095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3933825" y="17345025"/>
            <a:ext cx="209550" cy="18288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2838450" y="17335500"/>
            <a:ext cx="209550" cy="18288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3152775" y="16859250"/>
            <a:ext cx="1089413" cy="1242459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5200650" y="19764375"/>
            <a:ext cx="3228975" cy="558436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0" y="26365200"/>
            <a:ext cx="13716000" cy="11430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561975" y="419100"/>
            <a:ext cx="15811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endParaRPr lang="en-US" sz="2400" dirty="0"/>
          </a:p>
        </p:txBody>
      </p:sp>
      <p:sp>
        <p:nvSpPr>
          <p:cNvPr id="23" name="Shape 1">
            <a:hlinkClick r:id="rId23" tooltip="Go to Slide 1" action="ppaction://hlinksldjump"/>
          </p:cNvPr>
          <p:cNvSpPr/>
          <p:nvPr/>
        </p:nvSpPr>
        <p:spPr>
          <a:xfrm>
            <a:off x="561975" y="419100"/>
            <a:ext cx="1581150" cy="3714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2"/>
          <p:cNvSpPr/>
          <p:nvPr/>
        </p:nvSpPr>
        <p:spPr>
          <a:xfrm>
            <a:off x="1352550" y="3248025"/>
            <a:ext cx="5629275" cy="1009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7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1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p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Z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u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u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endParaRPr lang="en-US" sz="3000" dirty="0"/>
          </a:p>
        </p:txBody>
      </p:sp>
      <p:sp>
        <p:nvSpPr>
          <p:cNvPr id="25" name="Text 3"/>
          <p:cNvSpPr/>
          <p:nvPr/>
        </p:nvSpPr>
        <p:spPr>
          <a:xfrm>
            <a:off x="7579658" y="422763"/>
            <a:ext cx="2428254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endParaRPr lang="en-US" sz="1800" dirty="0"/>
          </a:p>
        </p:txBody>
      </p:sp>
      <p:sp>
        <p:nvSpPr>
          <p:cNvPr id="26" name="Text 4"/>
          <p:cNvSpPr/>
          <p:nvPr/>
        </p:nvSpPr>
        <p:spPr>
          <a:xfrm>
            <a:off x="9534525" y="5876925"/>
            <a:ext cx="2085975" cy="363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Á</a:t>
            </a:r>
            <a:pPr algn="ctr">
              <a:lnSpc>
                <a:spcPts val="2850"/>
              </a:lnSpc>
            </a:pPr>
            <a:r>
              <a:rPr lang="en-US" sz="2400" b="1" i="0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</a:t>
            </a:r>
            <a:endParaRPr lang="en-US" sz="2400" dirty="0"/>
          </a:p>
        </p:txBody>
      </p:sp>
      <p:sp>
        <p:nvSpPr>
          <p:cNvPr id="27" name="Text 5"/>
          <p:cNvSpPr/>
          <p:nvPr/>
        </p:nvSpPr>
        <p:spPr>
          <a:xfrm>
            <a:off x="9382125" y="8896350"/>
            <a:ext cx="32289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+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1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5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.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€</a:t>
            </a:r>
            <a:endParaRPr lang="en-US" sz="3000" dirty="0"/>
          </a:p>
        </p:txBody>
      </p:sp>
      <p:sp>
        <p:nvSpPr>
          <p:cNvPr id="28" name="Text 6"/>
          <p:cNvSpPr/>
          <p:nvPr/>
        </p:nvSpPr>
        <p:spPr>
          <a:xfrm>
            <a:off x="1095375" y="8915400"/>
            <a:ext cx="32289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5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,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7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3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9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k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W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h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/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²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u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3000" dirty="0"/>
          </a:p>
        </p:txBody>
      </p:sp>
      <p:sp>
        <p:nvSpPr>
          <p:cNvPr id="29" name="Text 7"/>
          <p:cNvSpPr/>
          <p:nvPr/>
        </p:nvSpPr>
        <p:spPr>
          <a:xfrm>
            <a:off x="1533525" y="12353925"/>
            <a:ext cx="2085975" cy="363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2400" dirty="0"/>
          </a:p>
        </p:txBody>
      </p:sp>
      <p:sp>
        <p:nvSpPr>
          <p:cNvPr id="30" name="Shape 8">
            <a:hlinkClick r:id="rId24" tooltip="Go to Slide 5" action="ppaction://hlinksldjump"/>
          </p:cNvPr>
          <p:cNvSpPr/>
          <p:nvPr/>
        </p:nvSpPr>
        <p:spPr>
          <a:xfrm>
            <a:off x="1533525" y="12353925"/>
            <a:ext cx="2085975" cy="3631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1" name="Text 9"/>
          <p:cNvSpPr/>
          <p:nvPr/>
        </p:nvSpPr>
        <p:spPr>
          <a:xfrm>
            <a:off x="1257300" y="10382250"/>
            <a:ext cx="2743200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I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n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s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t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l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p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l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c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s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s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o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l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r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s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y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h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o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r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r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d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i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n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r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o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,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d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m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s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d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c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o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n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t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i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b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u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i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r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l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r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d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u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c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c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i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ó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n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d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m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i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s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i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o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n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2775"/>
              </a:lnSpc>
            </a:pPr>
            <a:r>
              <a:rPr lang="en-US" sz="21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s</a:t>
            </a:r>
            <a:endParaRPr lang="en-US" sz="2100" dirty="0"/>
          </a:p>
        </p:txBody>
      </p:sp>
      <p:sp>
        <p:nvSpPr>
          <p:cNvPr id="32" name="Text 10"/>
          <p:cNvSpPr/>
          <p:nvPr/>
        </p:nvSpPr>
        <p:spPr>
          <a:xfrm>
            <a:off x="9629775" y="10258425"/>
            <a:ext cx="2743200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h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ú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ñ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o</a:t>
            </a:r>
            <a:endParaRPr lang="en-US" sz="2400" dirty="0"/>
          </a:p>
        </p:txBody>
      </p:sp>
      <p:sp>
        <p:nvSpPr>
          <p:cNvPr id="33" name="Text 11"/>
          <p:cNvSpPr/>
          <p:nvPr/>
        </p:nvSpPr>
        <p:spPr>
          <a:xfrm>
            <a:off x="5200650" y="8915400"/>
            <a:ext cx="32289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P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y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3000" dirty="0"/>
          </a:p>
        </p:txBody>
      </p:sp>
      <p:sp>
        <p:nvSpPr>
          <p:cNvPr id="34" name="Text 12"/>
          <p:cNvSpPr/>
          <p:nvPr/>
        </p:nvSpPr>
        <p:spPr>
          <a:xfrm>
            <a:off x="3495675" y="15230475"/>
            <a:ext cx="67151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¿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C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u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á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n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t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o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h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o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r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r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r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i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s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?</a:t>
            </a:r>
            <a:endParaRPr lang="en-US" sz="4800" dirty="0"/>
          </a:p>
        </p:txBody>
      </p:sp>
      <p:sp>
        <p:nvSpPr>
          <p:cNvPr id="35" name="Text 13"/>
          <p:cNvSpPr/>
          <p:nvPr/>
        </p:nvSpPr>
        <p:spPr>
          <a:xfrm>
            <a:off x="5772150" y="12358762"/>
            <a:ext cx="2085975" cy="363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2400" dirty="0"/>
          </a:p>
        </p:txBody>
      </p:sp>
      <p:sp>
        <p:nvSpPr>
          <p:cNvPr id="36" name="Shape 14">
            <a:hlinkClick r:id="rId25" tooltip="Go to Slide 7" action="ppaction://hlinksldjump"/>
          </p:cNvPr>
          <p:cNvSpPr/>
          <p:nvPr/>
        </p:nvSpPr>
        <p:spPr>
          <a:xfrm>
            <a:off x="5772150" y="12358762"/>
            <a:ext cx="2085975" cy="3631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7" name="Text 15"/>
          <p:cNvSpPr/>
          <p:nvPr/>
        </p:nvSpPr>
        <p:spPr>
          <a:xfrm>
            <a:off x="9953625" y="12368287"/>
            <a:ext cx="2085975" cy="363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2400" dirty="0"/>
          </a:p>
        </p:txBody>
      </p:sp>
      <p:sp>
        <p:nvSpPr>
          <p:cNvPr id="38" name="Text 16"/>
          <p:cNvSpPr/>
          <p:nvPr/>
        </p:nvSpPr>
        <p:spPr>
          <a:xfrm>
            <a:off x="5448300" y="10277475"/>
            <a:ext cx="2743200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z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y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s</a:t>
            </a:r>
            <a:endParaRPr lang="en-US" sz="2400" dirty="0"/>
          </a:p>
        </p:txBody>
      </p:sp>
      <p:sp>
        <p:nvSpPr>
          <p:cNvPr id="39" name="Text 17"/>
          <p:cNvSpPr/>
          <p:nvPr/>
        </p:nvSpPr>
        <p:spPr>
          <a:xfrm>
            <a:off x="1743075" y="18202275"/>
            <a:ext cx="360045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8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4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.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€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8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€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/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ñ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endParaRPr lang="en-US" sz="2400" dirty="0"/>
          </a:p>
        </p:txBody>
      </p:sp>
      <p:sp>
        <p:nvSpPr>
          <p:cNvPr id="40" name="Text 18"/>
          <p:cNvSpPr/>
          <p:nvPr/>
        </p:nvSpPr>
        <p:spPr>
          <a:xfrm>
            <a:off x="5057775" y="16706850"/>
            <a:ext cx="40767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h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é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h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3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€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endParaRPr lang="en-US" sz="2400" dirty="0"/>
          </a:p>
        </p:txBody>
      </p:sp>
      <p:sp>
        <p:nvSpPr>
          <p:cNvPr id="41" name="Text 19"/>
          <p:cNvSpPr/>
          <p:nvPr/>
        </p:nvSpPr>
        <p:spPr>
          <a:xfrm>
            <a:off x="8534400" y="18202275"/>
            <a:ext cx="40767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é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h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
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1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€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/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endParaRPr lang="en-US" sz="2400" dirty="0"/>
          </a:p>
        </p:txBody>
      </p:sp>
      <p:sp>
        <p:nvSpPr>
          <p:cNvPr id="42" name="Text 20"/>
          <p:cNvSpPr/>
          <p:nvPr/>
        </p:nvSpPr>
        <p:spPr>
          <a:xfrm>
            <a:off x="1028700" y="22536150"/>
            <a:ext cx="747712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q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á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f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ó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,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u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d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 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n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:</a:t>
            </a:r>
            <a:endParaRPr lang="en-US" sz="2400" dirty="0"/>
          </a:p>
        </p:txBody>
      </p:sp>
      <p:sp>
        <p:nvSpPr>
          <p:cNvPr id="43" name="Text 21"/>
          <p:cNvSpPr/>
          <p:nvPr/>
        </p:nvSpPr>
        <p:spPr>
          <a:xfrm>
            <a:off x="1028700" y="23412450"/>
            <a:ext cx="43148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t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-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p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r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e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s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@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g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a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i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l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.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c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o</a:t>
            </a:r>
            <a:pPr algn="l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Regular" pitchFamily="34" charset="0"/>
                <a:ea typeface="Red Hat Text Regular" pitchFamily="34" charset="-122"/>
                <a:cs typeface="Red Hat Text Regular" pitchFamily="34" charset="-120"/>
              </a:rPr>
              <a:t>m</a:t>
            </a:r>
            <a:endParaRPr lang="en-US" sz="2400" dirty="0"/>
          </a:p>
        </p:txBody>
      </p:sp>
      <p:sp>
        <p:nvSpPr>
          <p:cNvPr id="44" name="Text 22"/>
          <p:cNvSpPr/>
          <p:nvPr/>
        </p:nvSpPr>
        <p:spPr>
          <a:xfrm>
            <a:off x="5429250" y="19867783"/>
            <a:ext cx="2781300" cy="3585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3716000" cy="11239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2430125" y="104775"/>
            <a:ext cx="1038225" cy="9144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981825" y="276225"/>
            <a:ext cx="4524375" cy="571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0" y="26365200"/>
            <a:ext cx="13716000" cy="1143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857250" y="1714500"/>
            <a:ext cx="12001500" cy="4714875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914400" y="8686800"/>
            <a:ext cx="3714750" cy="47815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914400" y="20840700"/>
            <a:ext cx="3714750" cy="47815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914400" y="14068425"/>
            <a:ext cx="3714750" cy="47815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5010150" y="8686800"/>
            <a:ext cx="3714750" cy="47815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5010150" y="20840700"/>
            <a:ext cx="3714750" cy="47815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9105900" y="8696325"/>
            <a:ext cx="3714750" cy="47815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5010150" y="14068425"/>
            <a:ext cx="3714750" cy="47815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9105900" y="20850225"/>
            <a:ext cx="3714750" cy="47815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9105900" y="14077950"/>
            <a:ext cx="3714750" cy="47815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1143000" y="12287250"/>
            <a:ext cx="3228975" cy="7636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1143000" y="24441150"/>
            <a:ext cx="3228975" cy="763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rcRect l="0" r="0" t="0" b="0"/>
          <a:stretch/>
        </p:blipFill>
        <p:spPr>
          <a:xfrm>
            <a:off x="1143000" y="17668875"/>
            <a:ext cx="3228975" cy="7636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rcRect l="0" r="0" t="0" b="0"/>
          <a:stretch/>
        </p:blipFill>
        <p:spPr>
          <a:xfrm>
            <a:off x="5238750" y="12287250"/>
            <a:ext cx="3228975" cy="7636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rcRect l="0" r="0" t="0" b="0"/>
          <a:stretch/>
        </p:blipFill>
        <p:spPr>
          <a:xfrm>
            <a:off x="5238750" y="24441150"/>
            <a:ext cx="3228975" cy="7636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rcRect l="0" r="0" t="0" b="0"/>
          <a:stretch/>
        </p:blipFill>
        <p:spPr>
          <a:xfrm>
            <a:off x="5238750" y="17668875"/>
            <a:ext cx="3228975" cy="7636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rcRect l="0" r="0" t="0" b="0"/>
          <a:stretch/>
        </p:blipFill>
        <p:spPr>
          <a:xfrm>
            <a:off x="9334500" y="12296775"/>
            <a:ext cx="3228975" cy="7636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rcRect l="0" r="0" t="0" b="0"/>
          <a:stretch/>
        </p:blipFill>
        <p:spPr>
          <a:xfrm>
            <a:off x="9334500" y="24450675"/>
            <a:ext cx="3228975" cy="7636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rcRect l="0" r="0" t="0" b="0"/>
          <a:stretch/>
        </p:blipFill>
        <p:spPr>
          <a:xfrm>
            <a:off x="9334500" y="17678400"/>
            <a:ext cx="3228975" cy="7636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rcRect l="0" r="0" t="0" b="0"/>
          <a:stretch/>
        </p:blipFill>
        <p:spPr>
          <a:xfrm>
            <a:off x="5391150" y="9258300"/>
            <a:ext cx="3000375" cy="1628775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rcRect l="0" r="0" t="0" b="0"/>
          <a:stretch/>
        </p:blipFill>
        <p:spPr>
          <a:xfrm>
            <a:off x="5391150" y="14382750"/>
            <a:ext cx="3009900" cy="200025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rcRect l="0" r="0" t="0" b="0"/>
          <a:stretch/>
        </p:blipFill>
        <p:spPr>
          <a:xfrm>
            <a:off x="1209675" y="14487525"/>
            <a:ext cx="3114675" cy="17526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rcRect l="0" r="0" t="0" b="0"/>
          <a:stretch/>
        </p:blipFill>
        <p:spPr>
          <a:xfrm>
            <a:off x="9420225" y="14382750"/>
            <a:ext cx="2914650" cy="1990725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rcRect l="0" r="0" t="0" b="0"/>
          <a:stretch/>
        </p:blipFill>
        <p:spPr>
          <a:xfrm>
            <a:off x="9553575" y="9086850"/>
            <a:ext cx="2781300" cy="19812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rcRect l="0" r="0" t="0" b="0"/>
          <a:stretch/>
        </p:blipFill>
        <p:spPr>
          <a:xfrm>
            <a:off x="1304925" y="9010650"/>
            <a:ext cx="3105150" cy="207645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561975" y="419100"/>
            <a:ext cx="15811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L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M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ctr">
              <a:lnSpc>
                <a:spcPts val="2925"/>
              </a:lnSpc>
            </a:pPr>
            <a:r>
              <a:rPr lang="en-US" sz="2400" b="0" i="0" dirty="0">
                <a:solidFill>
                  <a:srgbClr val="FFFFFF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endParaRPr lang="en-US" sz="2400" dirty="0"/>
          </a:p>
        </p:txBody>
      </p:sp>
      <p:sp>
        <p:nvSpPr>
          <p:cNvPr id="32" name="Shape 1">
            <a:hlinkClick r:id="rId30" tooltip="Go to Slide 1" action="ppaction://hlinksldjump"/>
          </p:cNvPr>
          <p:cNvSpPr/>
          <p:nvPr/>
        </p:nvSpPr>
        <p:spPr>
          <a:xfrm>
            <a:off x="561975" y="419100"/>
            <a:ext cx="1581150" cy="37147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3" name="Text 2"/>
          <p:cNvSpPr/>
          <p:nvPr/>
        </p:nvSpPr>
        <p:spPr>
          <a:xfrm>
            <a:off x="7579658" y="422763"/>
            <a:ext cx="2428254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e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t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r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n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 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c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i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u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a</a:t>
            </a:r>
            <a:pPr algn="l">
              <a:lnSpc>
                <a:spcPts val="2175"/>
              </a:lnSpc>
            </a:pPr>
            <a:r>
              <a:rPr lang="en-US" sz="1800" b="0" i="0" dirty="0">
                <a:solidFill>
                  <a:srgbClr val="000000"/>
                </a:solidFill>
                <a:latin typeface="Inter Regular" pitchFamily="34" charset="0"/>
                <a:ea typeface="Inter Regular" pitchFamily="34" charset="-122"/>
                <a:cs typeface="Inter Regular" pitchFamily="34" charset="-120"/>
              </a:rPr>
              <a:t>d</a:t>
            </a:r>
            <a:endParaRPr lang="en-US" sz="1800" dirty="0"/>
          </a:p>
        </p:txBody>
      </p:sp>
      <p:sp>
        <p:nvSpPr>
          <p:cNvPr id="34" name="Text 3"/>
          <p:cNvSpPr/>
          <p:nvPr/>
        </p:nvSpPr>
        <p:spPr>
          <a:xfrm>
            <a:off x="1524000" y="2828925"/>
            <a:ext cx="5629275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1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0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9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p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y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u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u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l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endParaRPr lang="en-US" sz="3000" dirty="0"/>
          </a:p>
        </p:txBody>
      </p:sp>
      <p:sp>
        <p:nvSpPr>
          <p:cNvPr id="35" name="Text 4"/>
          <p:cNvSpPr/>
          <p:nvPr/>
        </p:nvSpPr>
        <p:spPr>
          <a:xfrm>
            <a:off x="1171575" y="11296650"/>
            <a:ext cx="32289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u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endParaRPr lang="en-US" sz="3000" dirty="0"/>
          </a:p>
        </p:txBody>
      </p:sp>
      <p:sp>
        <p:nvSpPr>
          <p:cNvPr id="36" name="Text 5"/>
          <p:cNvSpPr/>
          <p:nvPr/>
        </p:nvSpPr>
        <p:spPr>
          <a:xfrm>
            <a:off x="1171575" y="16468725"/>
            <a:ext cx="32289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h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g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í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endParaRPr lang="en-US" sz="3000" dirty="0"/>
          </a:p>
        </p:txBody>
      </p:sp>
      <p:sp>
        <p:nvSpPr>
          <p:cNvPr id="37" name="Text 6"/>
          <p:cNvSpPr/>
          <p:nvPr/>
        </p:nvSpPr>
        <p:spPr>
          <a:xfrm>
            <a:off x="1171575" y="23145750"/>
            <a:ext cx="32289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u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u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: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V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u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endParaRPr lang="en-US" sz="3000" dirty="0"/>
          </a:p>
        </p:txBody>
      </p:sp>
      <p:sp>
        <p:nvSpPr>
          <p:cNvPr id="38" name="Text 7"/>
          <p:cNvSpPr/>
          <p:nvPr/>
        </p:nvSpPr>
        <p:spPr>
          <a:xfrm>
            <a:off x="5276850" y="10991850"/>
            <a:ext cx="32289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q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u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p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endParaRPr lang="en-US" sz="3000" dirty="0"/>
          </a:p>
        </p:txBody>
      </p:sp>
      <p:sp>
        <p:nvSpPr>
          <p:cNvPr id="39" name="Text 8"/>
          <p:cNvSpPr/>
          <p:nvPr/>
        </p:nvSpPr>
        <p:spPr>
          <a:xfrm>
            <a:off x="5276850" y="23145750"/>
            <a:ext cx="32289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W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W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K</a:t>
            </a:r>
            <a:endParaRPr lang="en-US" sz="2400" dirty="0"/>
          </a:p>
        </p:txBody>
      </p:sp>
      <p:sp>
        <p:nvSpPr>
          <p:cNvPr id="40" name="Text 9"/>
          <p:cNvSpPr/>
          <p:nvPr/>
        </p:nvSpPr>
        <p:spPr>
          <a:xfrm>
            <a:off x="5276850" y="16373475"/>
            <a:ext cx="32289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v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y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f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endParaRPr lang="en-US" sz="3000" dirty="0"/>
          </a:p>
        </p:txBody>
      </p:sp>
      <p:sp>
        <p:nvSpPr>
          <p:cNvPr id="41" name="Text 10"/>
          <p:cNvSpPr/>
          <p:nvPr/>
        </p:nvSpPr>
        <p:spPr>
          <a:xfrm>
            <a:off x="9372600" y="11001375"/>
            <a:ext cx="32289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g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5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G</a:t>
            </a:r>
            <a:endParaRPr lang="en-US" sz="3000" dirty="0"/>
          </a:p>
        </p:txBody>
      </p:sp>
      <p:sp>
        <p:nvSpPr>
          <p:cNvPr id="42" name="Text 11"/>
          <p:cNvSpPr/>
          <p:nvPr/>
        </p:nvSpPr>
        <p:spPr>
          <a:xfrm>
            <a:off x="9372600" y="23155275"/>
            <a:ext cx="32289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y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f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-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.</a:t>
            </a:r>
            <a:endParaRPr lang="en-US" sz="2400" dirty="0"/>
          </a:p>
        </p:txBody>
      </p:sp>
      <p:sp>
        <p:nvSpPr>
          <p:cNvPr id="43" name="Text 12"/>
          <p:cNvSpPr/>
          <p:nvPr/>
        </p:nvSpPr>
        <p:spPr>
          <a:xfrm>
            <a:off x="9372600" y="16383000"/>
            <a:ext cx="3228975" cy="1190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o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v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d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l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é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t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i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c</a:t>
            </a:r>
            <a:pPr algn="ctr">
              <a:lnSpc>
                <a:spcPts val="3975"/>
              </a:lnSpc>
            </a:pPr>
            <a:r>
              <a:rPr lang="en-US" sz="30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endParaRPr lang="en-US" sz="3000" dirty="0"/>
          </a:p>
        </p:txBody>
      </p:sp>
      <p:sp>
        <p:nvSpPr>
          <p:cNvPr id="44" name="Text 13"/>
          <p:cNvSpPr/>
          <p:nvPr/>
        </p:nvSpPr>
        <p:spPr>
          <a:xfrm>
            <a:off x="1657350" y="12496800"/>
            <a:ext cx="2085975" cy="363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2400" dirty="0"/>
          </a:p>
        </p:txBody>
      </p:sp>
      <p:sp>
        <p:nvSpPr>
          <p:cNvPr id="45" name="Text 14"/>
          <p:cNvSpPr/>
          <p:nvPr/>
        </p:nvSpPr>
        <p:spPr>
          <a:xfrm>
            <a:off x="1657350" y="24650700"/>
            <a:ext cx="2085975" cy="363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2400" dirty="0"/>
          </a:p>
        </p:txBody>
      </p:sp>
      <p:sp>
        <p:nvSpPr>
          <p:cNvPr id="46" name="Text 15"/>
          <p:cNvSpPr/>
          <p:nvPr/>
        </p:nvSpPr>
        <p:spPr>
          <a:xfrm>
            <a:off x="1657350" y="17878425"/>
            <a:ext cx="2085975" cy="363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2400" dirty="0"/>
          </a:p>
        </p:txBody>
      </p:sp>
      <p:sp>
        <p:nvSpPr>
          <p:cNvPr id="47" name="Text 16"/>
          <p:cNvSpPr/>
          <p:nvPr/>
        </p:nvSpPr>
        <p:spPr>
          <a:xfrm>
            <a:off x="5753100" y="12496800"/>
            <a:ext cx="2085975" cy="363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2400" dirty="0"/>
          </a:p>
        </p:txBody>
      </p:sp>
      <p:sp>
        <p:nvSpPr>
          <p:cNvPr id="48" name="Text 17"/>
          <p:cNvSpPr/>
          <p:nvPr/>
        </p:nvSpPr>
        <p:spPr>
          <a:xfrm>
            <a:off x="5753100" y="24650700"/>
            <a:ext cx="2085975" cy="363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2400" dirty="0"/>
          </a:p>
        </p:txBody>
      </p:sp>
      <p:sp>
        <p:nvSpPr>
          <p:cNvPr id="49" name="Text 18"/>
          <p:cNvSpPr/>
          <p:nvPr/>
        </p:nvSpPr>
        <p:spPr>
          <a:xfrm>
            <a:off x="5753100" y="17878425"/>
            <a:ext cx="2085975" cy="363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2400" dirty="0"/>
          </a:p>
        </p:txBody>
      </p:sp>
      <p:sp>
        <p:nvSpPr>
          <p:cNvPr id="50" name="Text 19"/>
          <p:cNvSpPr/>
          <p:nvPr/>
        </p:nvSpPr>
        <p:spPr>
          <a:xfrm>
            <a:off x="9848850" y="12506325"/>
            <a:ext cx="2085975" cy="363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2400" dirty="0"/>
          </a:p>
        </p:txBody>
      </p:sp>
      <p:sp>
        <p:nvSpPr>
          <p:cNvPr id="51" name="Text 20"/>
          <p:cNvSpPr/>
          <p:nvPr/>
        </p:nvSpPr>
        <p:spPr>
          <a:xfrm>
            <a:off x="9848850" y="24660225"/>
            <a:ext cx="2085975" cy="363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2400" dirty="0"/>
          </a:p>
        </p:txBody>
      </p:sp>
      <p:sp>
        <p:nvSpPr>
          <p:cNvPr id="52" name="Text 21"/>
          <p:cNvSpPr/>
          <p:nvPr/>
        </p:nvSpPr>
        <p:spPr>
          <a:xfrm>
            <a:off x="9848850" y="17887950"/>
            <a:ext cx="2085975" cy="363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1" i="0" dirty="0">
                <a:solidFill>
                  <a:srgbClr val="FFFFFF"/>
                </a:solidFill>
                <a:latin typeface="Red Hat Text Bold" pitchFamily="34" charset="0"/>
                <a:ea typeface="Red Hat Text Bold" pitchFamily="34" charset="-122"/>
                <a:cs typeface="Red Hat Text Bold" pitchFamily="34" charset="-120"/>
              </a:rPr>
              <a:t>S</a:t>
            </a:r>
            <a:endParaRPr lang="en-US" sz="2400" dirty="0"/>
          </a:p>
        </p:txBody>
      </p:sp>
      <p:sp>
        <p:nvSpPr>
          <p:cNvPr id="53" name="Text 22"/>
          <p:cNvSpPr/>
          <p:nvPr/>
        </p:nvSpPr>
        <p:spPr>
          <a:xfrm>
            <a:off x="914400" y="7715250"/>
            <a:ext cx="110775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P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r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o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y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c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t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o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s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d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l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y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u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n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t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m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i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n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t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o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d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M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d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r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i</a:t>
            </a:r>
            <a:pPr algn="ctr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d</a:t>
            </a:r>
            <a:endParaRPr lang="en-US" sz="4800" dirty="0"/>
          </a:p>
        </p:txBody>
      </p:sp>
      <p:sp>
        <p:nvSpPr>
          <p:cNvPr id="54" name="Text 23"/>
          <p:cNvSpPr/>
          <p:nvPr/>
        </p:nvSpPr>
        <p:spPr>
          <a:xfrm>
            <a:off x="914400" y="19869150"/>
            <a:ext cx="94011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C</a:t>
            </a:r>
            <a:pPr algn="l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h</a:t>
            </a:r>
            <a:pPr algn="l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l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r</a:t>
            </a:r>
            <a:pPr algn="l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l</a:t>
            </a:r>
            <a:pPr algn="l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l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s</a:t>
            </a:r>
            <a:pPr algn="l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l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y</a:t>
            </a:r>
            <a:pPr algn="l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 </a:t>
            </a:r>
            <a:pPr algn="l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l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c</a:t>
            </a:r>
            <a:pPr algn="l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t</a:t>
            </a:r>
            <a:pPr algn="l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i</a:t>
            </a:r>
            <a:pPr algn="l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v</a:t>
            </a:r>
            <a:pPr algn="l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i</a:t>
            </a:r>
            <a:pPr algn="l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d</a:t>
            </a:r>
            <a:pPr algn="l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a</a:t>
            </a:r>
            <a:pPr algn="l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d</a:t>
            </a:r>
            <a:pPr algn="l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e</a:t>
            </a:r>
            <a:pPr algn="l">
              <a:lnSpc>
                <a:spcPts val="6300"/>
              </a:lnSpc>
            </a:pPr>
            <a:r>
              <a:rPr lang="en-US" sz="4800" b="0" i="0" dirty="0">
                <a:solidFill>
                  <a:srgbClr val="000000"/>
                </a:solidFill>
                <a:latin typeface="Red Hat Text Medium" pitchFamily="34" charset="0"/>
                <a:ea typeface="Red Hat Text Medium" pitchFamily="34" charset="-122"/>
                <a:cs typeface="Red Hat Text Medium" pitchFamily="34" charset="-120"/>
              </a:rPr>
              <a:t>s</a:t>
            </a:r>
            <a:endParaRPr lang="en-US" sz="4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4953000" cy="2743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1925" y="-114300"/>
            <a:ext cx="4629150" cy="2962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(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j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FFFFFF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)</a:t>
            </a: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7650" y="609600"/>
            <a:ext cx="6724650" cy="2962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x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2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0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,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H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,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í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,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y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J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g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é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z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,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f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á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h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é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x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f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m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b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y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f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t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v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d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l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o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p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e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a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c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i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ó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n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 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-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S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u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r</a:t>
            </a:r>
            <a:pPr algn="ctr">
              <a:lnSpc>
                <a:spcPts val="3150"/>
              </a:lnSpc>
            </a:pPr>
            <a:r>
              <a:rPr lang="en-US" sz="2400" b="0" i="0" dirty="0">
                <a:solidFill>
                  <a:srgbClr val="000000"/>
                </a:solidFill>
                <a:latin typeface="Red Hat Text SemiBold" pitchFamily="34" charset="0"/>
                <a:ea typeface="Red Hat Text SemiBold" pitchFamily="34" charset="-122"/>
                <a:cs typeface="Red Hat Text SemiBold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2022-07-21T10:50:26Z</dcterms:created>
  <dcterms:modified xsi:type="dcterms:W3CDTF">2022-07-21T10:50:26Z</dcterms:modified>
</cp:coreProperties>
</file>